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4.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256" r:id="rId6"/>
    <p:sldId id="257" r:id="rId7"/>
    <p:sldId id="269" r:id="rId8"/>
    <p:sldId id="287" r:id="rId9"/>
    <p:sldId id="265" r:id="rId10"/>
    <p:sldId id="272" r:id="rId11"/>
    <p:sldId id="290" r:id="rId12"/>
    <p:sldId id="288" r:id="rId13"/>
    <p:sldId id="293" r:id="rId14"/>
    <p:sldId id="267" r:id="rId15"/>
    <p:sldId id="291" r:id="rId16"/>
    <p:sldId id="292"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 Anh" initials="L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3FF"/>
    <a:srgbClr val="28CC37"/>
    <a:srgbClr val="5C83CC"/>
    <a:srgbClr val="FF726F"/>
    <a:srgbClr val="CD566D"/>
    <a:srgbClr val="CD1821"/>
    <a:srgbClr val="CCCC66"/>
    <a:srgbClr val="FAE652"/>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726" y="-72"/>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4-07T10:17:52.085" idx="1">
    <p:pos x="2090" y="1838"/>
    <p:text>Do you think it is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4-07T10:22:27.319" idx="2">
    <p:pos x="3145" y="3242"/>
    <p:text>I think you should explain more about the number of establishments were fined when you present it. 
because WCS only transferred information of 20 restaurants in 151 to Hanoi EP. It is fair for Hanoi EP</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4-07T10:26:32.278" idx="3">
    <p:pos x="2239" y="3009"/>
    <p:text>Should be No action or not clear about action result because information of the other violated establishments were reported to local district people's committee by ENV and might be they have action but we do not record it here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4-07T10:29:50.236" idx="4">
    <p:pos x="3909" y="2317"/>
    <p:text>I think it should be: Identify focal agency in mulit-agency strategic planning 
It is fair for other agency</p:tex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26383-8891-9142-823F-AC53AE349AEA}" type="doc">
      <dgm:prSet loTypeId="urn:microsoft.com/office/officeart/2005/8/layout/chevron1" loCatId="" qsTypeId="urn:microsoft.com/office/officeart/2005/8/quickstyle/3D3" qsCatId="3D" csTypeId="urn:microsoft.com/office/officeart/2005/8/colors/accent2_2" csCatId="accent2" phldr="1"/>
      <dgm:spPr/>
      <dgm:t>
        <a:bodyPr/>
        <a:lstStyle/>
        <a:p>
          <a:endParaRPr lang="en-US"/>
        </a:p>
      </dgm:t>
    </dgm:pt>
    <dgm:pt modelId="{BF957899-F036-C342-ACA2-3F457DE5A05B}">
      <dgm:prSet phldrT="[Text]" custT="1"/>
      <dgm:spPr>
        <a:solidFill>
          <a:srgbClr val="28CC37"/>
        </a:solidFill>
      </dgm:spPr>
      <dgm:t>
        <a:bodyPr/>
        <a:lstStyle/>
        <a:p>
          <a:r>
            <a:rPr lang="en-US" sz="1550" dirty="0" smtClean="0">
              <a:solidFill>
                <a:schemeClr val="tx1"/>
              </a:solidFill>
              <a:latin typeface="Myriad Pro"/>
              <a:cs typeface="Myriad Pro"/>
            </a:rPr>
            <a:t>Retailers</a:t>
          </a:r>
          <a:endParaRPr lang="en-US" sz="1550" dirty="0">
            <a:solidFill>
              <a:schemeClr val="tx1"/>
            </a:solidFill>
            <a:latin typeface="Myriad Pro"/>
            <a:cs typeface="Myriad Pro"/>
          </a:endParaRPr>
        </a:p>
      </dgm:t>
    </dgm:pt>
    <dgm:pt modelId="{923753DD-65E0-DC45-B852-B18E6F3BCAE0}" type="parTrans" cxnId="{8BAE283F-8A24-5C4E-BDE3-1A377B9CFFAE}">
      <dgm:prSet/>
      <dgm:spPr/>
      <dgm:t>
        <a:bodyPr/>
        <a:lstStyle/>
        <a:p>
          <a:endParaRPr lang="en-US" sz="1550">
            <a:solidFill>
              <a:schemeClr val="tx1"/>
            </a:solidFill>
            <a:latin typeface="Myriad Pro"/>
            <a:cs typeface="Myriad Pro"/>
          </a:endParaRPr>
        </a:p>
      </dgm:t>
    </dgm:pt>
    <dgm:pt modelId="{5D5740E1-D3BD-2548-823E-09C8E78BB074}" type="sibTrans" cxnId="{8BAE283F-8A24-5C4E-BDE3-1A377B9CFFAE}">
      <dgm:prSet/>
      <dgm:spPr/>
      <dgm:t>
        <a:bodyPr/>
        <a:lstStyle/>
        <a:p>
          <a:endParaRPr lang="en-US" sz="1550">
            <a:solidFill>
              <a:schemeClr val="tx1"/>
            </a:solidFill>
            <a:latin typeface="Myriad Pro"/>
            <a:cs typeface="Myriad Pro"/>
          </a:endParaRPr>
        </a:p>
      </dgm:t>
    </dgm:pt>
    <dgm:pt modelId="{6AC37414-6C3A-244C-8666-12E9E6CA3CA2}">
      <dgm:prSet phldrT="[Text]" custT="1"/>
      <dgm:spPr>
        <a:solidFill>
          <a:srgbClr val="5C83CC"/>
        </a:solidFill>
      </dgm:spPr>
      <dgm:t>
        <a:bodyPr/>
        <a:lstStyle/>
        <a:p>
          <a:r>
            <a:rPr lang="en-US" sz="1550" smtClean="0">
              <a:solidFill>
                <a:schemeClr val="tx1"/>
              </a:solidFill>
              <a:latin typeface="Myriad Pro"/>
              <a:cs typeface="Myriad Pro"/>
            </a:rPr>
            <a:t>Local Distributers</a:t>
          </a:r>
          <a:endParaRPr lang="en-US" sz="1550" dirty="0">
            <a:solidFill>
              <a:schemeClr val="tx1"/>
            </a:solidFill>
            <a:latin typeface="Myriad Pro"/>
            <a:cs typeface="Myriad Pro"/>
          </a:endParaRPr>
        </a:p>
      </dgm:t>
    </dgm:pt>
    <dgm:pt modelId="{61B4AD1E-EBE7-DF46-9173-64B863CA435B}" type="parTrans" cxnId="{F4BA87C2-16EE-B943-80E2-CCE9282243BC}">
      <dgm:prSet/>
      <dgm:spPr/>
      <dgm:t>
        <a:bodyPr/>
        <a:lstStyle/>
        <a:p>
          <a:endParaRPr lang="en-US" sz="1550">
            <a:solidFill>
              <a:schemeClr val="tx1"/>
            </a:solidFill>
            <a:latin typeface="Myriad Pro"/>
            <a:cs typeface="Myriad Pro"/>
          </a:endParaRPr>
        </a:p>
      </dgm:t>
    </dgm:pt>
    <dgm:pt modelId="{3C2F812D-2175-EA4A-A4CC-B08B5C54BF17}" type="sibTrans" cxnId="{F4BA87C2-16EE-B943-80E2-CCE9282243BC}">
      <dgm:prSet/>
      <dgm:spPr/>
      <dgm:t>
        <a:bodyPr/>
        <a:lstStyle/>
        <a:p>
          <a:endParaRPr lang="en-US" sz="1550">
            <a:solidFill>
              <a:schemeClr val="tx1"/>
            </a:solidFill>
            <a:latin typeface="Myriad Pro"/>
            <a:cs typeface="Myriad Pro"/>
          </a:endParaRPr>
        </a:p>
      </dgm:t>
    </dgm:pt>
    <dgm:pt modelId="{5ED2376E-E667-304B-89AF-833BF3D230FF}">
      <dgm:prSet phldrT="[Text]" custT="1"/>
      <dgm:spPr>
        <a:solidFill>
          <a:srgbClr val="FF726F"/>
        </a:solidFill>
      </dgm:spPr>
      <dgm:t>
        <a:bodyPr/>
        <a:lstStyle/>
        <a:p>
          <a:r>
            <a:rPr lang="en-US" sz="1550" dirty="0" smtClean="0">
              <a:solidFill>
                <a:schemeClr val="tx1"/>
              </a:solidFill>
              <a:latin typeface="Myriad Pro"/>
              <a:cs typeface="Myriad Pro"/>
            </a:rPr>
            <a:t>National Traffickers</a:t>
          </a:r>
          <a:endParaRPr lang="en-US" sz="1550" dirty="0">
            <a:solidFill>
              <a:schemeClr val="tx1"/>
            </a:solidFill>
            <a:latin typeface="Myriad Pro"/>
            <a:cs typeface="Myriad Pro"/>
          </a:endParaRPr>
        </a:p>
      </dgm:t>
    </dgm:pt>
    <dgm:pt modelId="{83613AD6-9711-B646-838F-DD490C6A3F90}" type="parTrans" cxnId="{8DF0772A-4280-3D4E-82CB-CBCF4B2FCD7D}">
      <dgm:prSet/>
      <dgm:spPr/>
      <dgm:t>
        <a:bodyPr/>
        <a:lstStyle/>
        <a:p>
          <a:endParaRPr lang="en-US" sz="1550">
            <a:solidFill>
              <a:schemeClr val="tx1"/>
            </a:solidFill>
            <a:latin typeface="Myriad Pro"/>
            <a:cs typeface="Myriad Pro"/>
          </a:endParaRPr>
        </a:p>
      </dgm:t>
    </dgm:pt>
    <dgm:pt modelId="{F64722D5-3141-6943-BF2F-46D09E9207ED}" type="sibTrans" cxnId="{8DF0772A-4280-3D4E-82CB-CBCF4B2FCD7D}">
      <dgm:prSet/>
      <dgm:spPr/>
      <dgm:t>
        <a:bodyPr/>
        <a:lstStyle/>
        <a:p>
          <a:endParaRPr lang="en-US" sz="1550">
            <a:solidFill>
              <a:schemeClr val="tx1"/>
            </a:solidFill>
            <a:latin typeface="Myriad Pro"/>
            <a:cs typeface="Myriad Pro"/>
          </a:endParaRPr>
        </a:p>
      </dgm:t>
    </dgm:pt>
    <dgm:pt modelId="{32A7F40F-FE8D-A049-ADED-BF554BAC42E6}">
      <dgm:prSet phldrT="[Text]" custT="1"/>
      <dgm:spPr>
        <a:solidFill>
          <a:srgbClr val="CD566D"/>
        </a:solidFill>
      </dgm:spPr>
      <dgm:t>
        <a:bodyPr/>
        <a:lstStyle/>
        <a:p>
          <a:r>
            <a:rPr lang="en-US" sz="1550" dirty="0" smtClean="0">
              <a:solidFill>
                <a:schemeClr val="tx1"/>
              </a:solidFill>
              <a:latin typeface="Myriad Pro"/>
              <a:cs typeface="Myriad Pro"/>
            </a:rPr>
            <a:t>Importers</a:t>
          </a:r>
          <a:endParaRPr lang="en-US" sz="1550" dirty="0">
            <a:solidFill>
              <a:schemeClr val="tx1"/>
            </a:solidFill>
            <a:latin typeface="Myriad Pro"/>
            <a:cs typeface="Myriad Pro"/>
          </a:endParaRPr>
        </a:p>
      </dgm:t>
    </dgm:pt>
    <dgm:pt modelId="{F79A1BE6-3E5B-F749-8696-24875D9101D6}" type="parTrans" cxnId="{E0E8C7A2-73F0-A640-9DAB-DCB91EC6D0CE}">
      <dgm:prSet/>
      <dgm:spPr/>
      <dgm:t>
        <a:bodyPr/>
        <a:lstStyle/>
        <a:p>
          <a:endParaRPr lang="en-US" sz="1550">
            <a:solidFill>
              <a:schemeClr val="tx1"/>
            </a:solidFill>
            <a:latin typeface="Myriad Pro"/>
            <a:cs typeface="Myriad Pro"/>
          </a:endParaRPr>
        </a:p>
      </dgm:t>
    </dgm:pt>
    <dgm:pt modelId="{52C6118E-6AB6-7742-8DA8-824AD1CEECDA}" type="sibTrans" cxnId="{E0E8C7A2-73F0-A640-9DAB-DCB91EC6D0CE}">
      <dgm:prSet/>
      <dgm:spPr/>
      <dgm:t>
        <a:bodyPr/>
        <a:lstStyle/>
        <a:p>
          <a:endParaRPr lang="en-US" sz="1550">
            <a:solidFill>
              <a:schemeClr val="tx1"/>
            </a:solidFill>
            <a:latin typeface="Myriad Pro"/>
            <a:cs typeface="Myriad Pro"/>
          </a:endParaRPr>
        </a:p>
      </dgm:t>
    </dgm:pt>
    <dgm:pt modelId="{DC84F8C1-BB20-254B-AE37-05CB26F68A12}">
      <dgm:prSet phldrT="[Text]" custT="1"/>
      <dgm:spPr>
        <a:solidFill>
          <a:srgbClr val="CD1821"/>
        </a:solidFill>
      </dgm:spPr>
      <dgm:t>
        <a:bodyPr/>
        <a:lstStyle/>
        <a:p>
          <a:r>
            <a:rPr lang="en-US" sz="1550" dirty="0" smtClean="0">
              <a:solidFill>
                <a:schemeClr val="tx1"/>
              </a:solidFill>
              <a:latin typeface="Myriad Pro"/>
              <a:cs typeface="Myriad Pro"/>
            </a:rPr>
            <a:t>International Suppliers</a:t>
          </a:r>
          <a:endParaRPr lang="en-US" sz="1550" dirty="0">
            <a:solidFill>
              <a:schemeClr val="tx1"/>
            </a:solidFill>
            <a:latin typeface="Myriad Pro"/>
            <a:cs typeface="Myriad Pro"/>
          </a:endParaRPr>
        </a:p>
      </dgm:t>
    </dgm:pt>
    <dgm:pt modelId="{6E1AC7CA-62F5-8142-AB6A-BAAB66C7EFC4}" type="parTrans" cxnId="{443E14B2-01E8-AA4D-B8DC-ECB3F3DE2A9C}">
      <dgm:prSet/>
      <dgm:spPr/>
      <dgm:t>
        <a:bodyPr/>
        <a:lstStyle/>
        <a:p>
          <a:endParaRPr lang="en-US" sz="1550">
            <a:solidFill>
              <a:schemeClr val="tx1"/>
            </a:solidFill>
            <a:latin typeface="Myriad Pro"/>
            <a:cs typeface="Myriad Pro"/>
          </a:endParaRPr>
        </a:p>
      </dgm:t>
    </dgm:pt>
    <dgm:pt modelId="{3EA4BB30-9775-1B4B-AD21-9D3D883C596D}" type="sibTrans" cxnId="{443E14B2-01E8-AA4D-B8DC-ECB3F3DE2A9C}">
      <dgm:prSet/>
      <dgm:spPr/>
      <dgm:t>
        <a:bodyPr/>
        <a:lstStyle/>
        <a:p>
          <a:endParaRPr lang="en-US" sz="1550">
            <a:solidFill>
              <a:schemeClr val="tx1"/>
            </a:solidFill>
            <a:latin typeface="Myriad Pro"/>
            <a:cs typeface="Myriad Pro"/>
          </a:endParaRPr>
        </a:p>
      </dgm:t>
    </dgm:pt>
    <dgm:pt modelId="{CDD1C77D-B96F-5144-9E12-1AC400217073}" type="pres">
      <dgm:prSet presAssocID="{FC426383-8891-9142-823F-AC53AE349AEA}" presName="Name0" presStyleCnt="0">
        <dgm:presLayoutVars>
          <dgm:dir/>
          <dgm:animLvl val="lvl"/>
          <dgm:resizeHandles val="exact"/>
        </dgm:presLayoutVars>
      </dgm:prSet>
      <dgm:spPr/>
      <dgm:t>
        <a:bodyPr/>
        <a:lstStyle/>
        <a:p>
          <a:endParaRPr lang="en-US"/>
        </a:p>
      </dgm:t>
    </dgm:pt>
    <dgm:pt modelId="{8AF4344E-1584-DB45-897F-6BF1C5AB0DAC}" type="pres">
      <dgm:prSet presAssocID="{BF957899-F036-C342-ACA2-3F457DE5A05B}" presName="parTxOnly" presStyleLbl="node1" presStyleIdx="0" presStyleCnt="5" custScaleX="110000">
        <dgm:presLayoutVars>
          <dgm:chMax val="0"/>
          <dgm:chPref val="0"/>
          <dgm:bulletEnabled val="1"/>
        </dgm:presLayoutVars>
      </dgm:prSet>
      <dgm:spPr/>
      <dgm:t>
        <a:bodyPr/>
        <a:lstStyle/>
        <a:p>
          <a:endParaRPr lang="en-US"/>
        </a:p>
      </dgm:t>
    </dgm:pt>
    <dgm:pt modelId="{52EEF3DE-43FD-0045-B56A-BFAE3357F272}" type="pres">
      <dgm:prSet presAssocID="{5D5740E1-D3BD-2548-823E-09C8E78BB074}" presName="parTxOnlySpace" presStyleCnt="0"/>
      <dgm:spPr/>
    </dgm:pt>
    <dgm:pt modelId="{6EB4242E-E790-D24B-842C-B243DF6E9205}" type="pres">
      <dgm:prSet presAssocID="{6AC37414-6C3A-244C-8666-12E9E6CA3CA2}" presName="parTxOnly" presStyleLbl="node1" presStyleIdx="1" presStyleCnt="5">
        <dgm:presLayoutVars>
          <dgm:chMax val="0"/>
          <dgm:chPref val="0"/>
          <dgm:bulletEnabled val="1"/>
        </dgm:presLayoutVars>
      </dgm:prSet>
      <dgm:spPr/>
      <dgm:t>
        <a:bodyPr/>
        <a:lstStyle/>
        <a:p>
          <a:endParaRPr lang="en-US"/>
        </a:p>
      </dgm:t>
    </dgm:pt>
    <dgm:pt modelId="{184AB295-819D-034D-83FD-0C82A162B7F8}" type="pres">
      <dgm:prSet presAssocID="{3C2F812D-2175-EA4A-A4CC-B08B5C54BF17}" presName="parTxOnlySpace" presStyleCnt="0"/>
      <dgm:spPr/>
    </dgm:pt>
    <dgm:pt modelId="{FABE9234-129C-4942-8BA9-080F91D60F49}" type="pres">
      <dgm:prSet presAssocID="{5ED2376E-E667-304B-89AF-833BF3D230FF}" presName="parTxOnly" presStyleLbl="node1" presStyleIdx="2" presStyleCnt="5">
        <dgm:presLayoutVars>
          <dgm:chMax val="0"/>
          <dgm:chPref val="0"/>
          <dgm:bulletEnabled val="1"/>
        </dgm:presLayoutVars>
      </dgm:prSet>
      <dgm:spPr/>
      <dgm:t>
        <a:bodyPr/>
        <a:lstStyle/>
        <a:p>
          <a:endParaRPr lang="en-US"/>
        </a:p>
      </dgm:t>
    </dgm:pt>
    <dgm:pt modelId="{FDF88AC7-6AFF-3244-81AF-388837D8DE56}" type="pres">
      <dgm:prSet presAssocID="{F64722D5-3141-6943-BF2F-46D09E9207ED}" presName="parTxOnlySpace" presStyleCnt="0"/>
      <dgm:spPr/>
    </dgm:pt>
    <dgm:pt modelId="{FED0BC8F-3C9A-B045-B9D4-8E3475815563}" type="pres">
      <dgm:prSet presAssocID="{32A7F40F-FE8D-A049-ADED-BF554BAC42E6}" presName="parTxOnly" presStyleLbl="node1" presStyleIdx="3" presStyleCnt="5">
        <dgm:presLayoutVars>
          <dgm:chMax val="0"/>
          <dgm:chPref val="0"/>
          <dgm:bulletEnabled val="1"/>
        </dgm:presLayoutVars>
      </dgm:prSet>
      <dgm:spPr/>
      <dgm:t>
        <a:bodyPr/>
        <a:lstStyle/>
        <a:p>
          <a:endParaRPr lang="en-US"/>
        </a:p>
      </dgm:t>
    </dgm:pt>
    <dgm:pt modelId="{6AB3A488-30DD-774E-8BC5-ED07757E5CCF}" type="pres">
      <dgm:prSet presAssocID="{52C6118E-6AB6-7742-8DA8-824AD1CEECDA}" presName="parTxOnlySpace" presStyleCnt="0"/>
      <dgm:spPr/>
    </dgm:pt>
    <dgm:pt modelId="{3187723E-4677-8845-90F5-A013E0AAE55D}" type="pres">
      <dgm:prSet presAssocID="{DC84F8C1-BB20-254B-AE37-05CB26F68A12}" presName="parTxOnly" presStyleLbl="node1" presStyleIdx="4" presStyleCnt="5">
        <dgm:presLayoutVars>
          <dgm:chMax val="0"/>
          <dgm:chPref val="0"/>
          <dgm:bulletEnabled val="1"/>
        </dgm:presLayoutVars>
      </dgm:prSet>
      <dgm:spPr/>
      <dgm:t>
        <a:bodyPr/>
        <a:lstStyle/>
        <a:p>
          <a:endParaRPr lang="en-US"/>
        </a:p>
      </dgm:t>
    </dgm:pt>
  </dgm:ptLst>
  <dgm:cxnLst>
    <dgm:cxn modelId="{443E14B2-01E8-AA4D-B8DC-ECB3F3DE2A9C}" srcId="{FC426383-8891-9142-823F-AC53AE349AEA}" destId="{DC84F8C1-BB20-254B-AE37-05CB26F68A12}" srcOrd="4" destOrd="0" parTransId="{6E1AC7CA-62F5-8142-AB6A-BAAB66C7EFC4}" sibTransId="{3EA4BB30-9775-1B4B-AD21-9D3D883C596D}"/>
    <dgm:cxn modelId="{F4BA87C2-16EE-B943-80E2-CCE9282243BC}" srcId="{FC426383-8891-9142-823F-AC53AE349AEA}" destId="{6AC37414-6C3A-244C-8666-12E9E6CA3CA2}" srcOrd="1" destOrd="0" parTransId="{61B4AD1E-EBE7-DF46-9173-64B863CA435B}" sibTransId="{3C2F812D-2175-EA4A-A4CC-B08B5C54BF17}"/>
    <dgm:cxn modelId="{8DF0772A-4280-3D4E-82CB-CBCF4B2FCD7D}" srcId="{FC426383-8891-9142-823F-AC53AE349AEA}" destId="{5ED2376E-E667-304B-89AF-833BF3D230FF}" srcOrd="2" destOrd="0" parTransId="{83613AD6-9711-B646-838F-DD490C6A3F90}" sibTransId="{F64722D5-3141-6943-BF2F-46D09E9207ED}"/>
    <dgm:cxn modelId="{8BAE283F-8A24-5C4E-BDE3-1A377B9CFFAE}" srcId="{FC426383-8891-9142-823F-AC53AE349AEA}" destId="{BF957899-F036-C342-ACA2-3F457DE5A05B}" srcOrd="0" destOrd="0" parTransId="{923753DD-65E0-DC45-B852-B18E6F3BCAE0}" sibTransId="{5D5740E1-D3BD-2548-823E-09C8E78BB074}"/>
    <dgm:cxn modelId="{0AD9F7E1-3E7A-3B43-9375-DC61956899AD}" type="presOf" srcId="{32A7F40F-FE8D-A049-ADED-BF554BAC42E6}" destId="{FED0BC8F-3C9A-B045-B9D4-8E3475815563}" srcOrd="0" destOrd="0" presId="urn:microsoft.com/office/officeart/2005/8/layout/chevron1"/>
    <dgm:cxn modelId="{DA7AB415-C772-974D-9F2A-57FD5E6E8818}" type="presOf" srcId="{5ED2376E-E667-304B-89AF-833BF3D230FF}" destId="{FABE9234-129C-4942-8BA9-080F91D60F49}" srcOrd="0" destOrd="0" presId="urn:microsoft.com/office/officeart/2005/8/layout/chevron1"/>
    <dgm:cxn modelId="{E791238F-4C34-F74A-9151-D9171E3A343C}" type="presOf" srcId="{BF957899-F036-C342-ACA2-3F457DE5A05B}" destId="{8AF4344E-1584-DB45-897F-6BF1C5AB0DAC}" srcOrd="0" destOrd="0" presId="urn:microsoft.com/office/officeart/2005/8/layout/chevron1"/>
    <dgm:cxn modelId="{820D7D21-2F93-1B48-8A04-536BF9BF7DA8}" type="presOf" srcId="{6AC37414-6C3A-244C-8666-12E9E6CA3CA2}" destId="{6EB4242E-E790-D24B-842C-B243DF6E9205}" srcOrd="0" destOrd="0" presId="urn:microsoft.com/office/officeart/2005/8/layout/chevron1"/>
    <dgm:cxn modelId="{0ED94B32-3F3D-DA4D-93DA-736B3C1D7316}" type="presOf" srcId="{DC84F8C1-BB20-254B-AE37-05CB26F68A12}" destId="{3187723E-4677-8845-90F5-A013E0AAE55D}" srcOrd="0" destOrd="0" presId="urn:microsoft.com/office/officeart/2005/8/layout/chevron1"/>
    <dgm:cxn modelId="{CE34ED6B-2CCE-6044-82B9-0669DF2984FE}" type="presOf" srcId="{FC426383-8891-9142-823F-AC53AE349AEA}" destId="{CDD1C77D-B96F-5144-9E12-1AC400217073}" srcOrd="0" destOrd="0" presId="urn:microsoft.com/office/officeart/2005/8/layout/chevron1"/>
    <dgm:cxn modelId="{E0E8C7A2-73F0-A640-9DAB-DCB91EC6D0CE}" srcId="{FC426383-8891-9142-823F-AC53AE349AEA}" destId="{32A7F40F-FE8D-A049-ADED-BF554BAC42E6}" srcOrd="3" destOrd="0" parTransId="{F79A1BE6-3E5B-F749-8696-24875D9101D6}" sibTransId="{52C6118E-6AB6-7742-8DA8-824AD1CEECDA}"/>
    <dgm:cxn modelId="{6EA6F175-97F1-A848-8381-80E8B6ED88FC}" type="presParOf" srcId="{CDD1C77D-B96F-5144-9E12-1AC400217073}" destId="{8AF4344E-1584-DB45-897F-6BF1C5AB0DAC}" srcOrd="0" destOrd="0" presId="urn:microsoft.com/office/officeart/2005/8/layout/chevron1"/>
    <dgm:cxn modelId="{AAA8C253-A798-F147-992A-A31E74FBFB08}" type="presParOf" srcId="{CDD1C77D-B96F-5144-9E12-1AC400217073}" destId="{52EEF3DE-43FD-0045-B56A-BFAE3357F272}" srcOrd="1" destOrd="0" presId="urn:microsoft.com/office/officeart/2005/8/layout/chevron1"/>
    <dgm:cxn modelId="{E4482F11-51C6-D34B-B68C-EDFE3C772EB1}" type="presParOf" srcId="{CDD1C77D-B96F-5144-9E12-1AC400217073}" destId="{6EB4242E-E790-D24B-842C-B243DF6E9205}" srcOrd="2" destOrd="0" presId="urn:microsoft.com/office/officeart/2005/8/layout/chevron1"/>
    <dgm:cxn modelId="{22C2506D-707B-FD43-A99B-0C31DDC77B68}" type="presParOf" srcId="{CDD1C77D-B96F-5144-9E12-1AC400217073}" destId="{184AB295-819D-034D-83FD-0C82A162B7F8}" srcOrd="3" destOrd="0" presId="urn:microsoft.com/office/officeart/2005/8/layout/chevron1"/>
    <dgm:cxn modelId="{D2EF60BF-0E7B-7441-9B6E-EA6F20E85D09}" type="presParOf" srcId="{CDD1C77D-B96F-5144-9E12-1AC400217073}" destId="{FABE9234-129C-4942-8BA9-080F91D60F49}" srcOrd="4" destOrd="0" presId="urn:microsoft.com/office/officeart/2005/8/layout/chevron1"/>
    <dgm:cxn modelId="{3D2DE25C-BCD9-2644-8571-2DF0D2CE0E2B}" type="presParOf" srcId="{CDD1C77D-B96F-5144-9E12-1AC400217073}" destId="{FDF88AC7-6AFF-3244-81AF-388837D8DE56}" srcOrd="5" destOrd="0" presId="urn:microsoft.com/office/officeart/2005/8/layout/chevron1"/>
    <dgm:cxn modelId="{BB611034-214F-3C4F-938C-A7CEF7FBE93D}" type="presParOf" srcId="{CDD1C77D-B96F-5144-9E12-1AC400217073}" destId="{FED0BC8F-3C9A-B045-B9D4-8E3475815563}" srcOrd="6" destOrd="0" presId="urn:microsoft.com/office/officeart/2005/8/layout/chevron1"/>
    <dgm:cxn modelId="{2DF83EB0-36B6-4D4F-AF55-E78F4C2F6450}" type="presParOf" srcId="{CDD1C77D-B96F-5144-9E12-1AC400217073}" destId="{6AB3A488-30DD-774E-8BC5-ED07757E5CCF}" srcOrd="7" destOrd="0" presId="urn:microsoft.com/office/officeart/2005/8/layout/chevron1"/>
    <dgm:cxn modelId="{BE5F686F-A022-2547-824D-A4ABAA7748C3}" type="presParOf" srcId="{CDD1C77D-B96F-5144-9E12-1AC400217073}" destId="{3187723E-4677-8845-90F5-A013E0AAE55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26383-8891-9142-823F-AC53AE349AEA}" type="doc">
      <dgm:prSet loTypeId="urn:microsoft.com/office/officeart/2005/8/layout/cycle1" loCatId="" qsTypeId="urn:microsoft.com/office/officeart/2005/8/quickstyle/simple5" qsCatId="simple" csTypeId="urn:microsoft.com/office/officeart/2005/8/colors/accent2_2" csCatId="accent2" phldr="1"/>
      <dgm:spPr/>
      <dgm:t>
        <a:bodyPr/>
        <a:lstStyle/>
        <a:p>
          <a:endParaRPr lang="en-US"/>
        </a:p>
      </dgm:t>
    </dgm:pt>
    <dgm:pt modelId="{BF957899-F036-C342-ACA2-3F457DE5A05B}">
      <dgm:prSet phldrT="[Text]" custT="1"/>
      <dgm:spPr/>
      <dgm:t>
        <a:bodyPr/>
        <a:lstStyle/>
        <a:p>
          <a:r>
            <a:rPr lang="en-US" sz="1600" dirty="0" smtClean="0">
              <a:solidFill>
                <a:srgbClr val="000090"/>
              </a:solidFill>
              <a:latin typeface="Myriad Pro"/>
              <a:cs typeface="Myriad Pro"/>
            </a:rPr>
            <a:t>Intelligence Review</a:t>
          </a:r>
          <a:endParaRPr lang="en-US" sz="1600" dirty="0">
            <a:solidFill>
              <a:srgbClr val="000090"/>
            </a:solidFill>
            <a:latin typeface="Myriad Pro"/>
            <a:cs typeface="Myriad Pro"/>
          </a:endParaRPr>
        </a:p>
      </dgm:t>
    </dgm:pt>
    <dgm:pt modelId="{923753DD-65E0-DC45-B852-B18E6F3BCAE0}" type="parTrans" cxnId="{8BAE283F-8A24-5C4E-BDE3-1A377B9CFFAE}">
      <dgm:prSet/>
      <dgm:spPr/>
      <dgm:t>
        <a:bodyPr/>
        <a:lstStyle/>
        <a:p>
          <a:endParaRPr lang="en-US" sz="1600">
            <a:solidFill>
              <a:srgbClr val="000090"/>
            </a:solidFill>
            <a:latin typeface="Myriad Pro"/>
            <a:cs typeface="Myriad Pro"/>
          </a:endParaRPr>
        </a:p>
      </dgm:t>
    </dgm:pt>
    <dgm:pt modelId="{5D5740E1-D3BD-2548-823E-09C8E78BB074}" type="sibTrans" cxnId="{8BAE283F-8A24-5C4E-BDE3-1A377B9CFFAE}">
      <dgm:prSet/>
      <dgm:spPr/>
      <dgm:t>
        <a:bodyPr/>
        <a:lstStyle/>
        <a:p>
          <a:endParaRPr lang="en-US" sz="1600">
            <a:solidFill>
              <a:srgbClr val="000090"/>
            </a:solidFill>
            <a:latin typeface="Myriad Pro"/>
            <a:cs typeface="Myriad Pro"/>
          </a:endParaRPr>
        </a:p>
      </dgm:t>
    </dgm:pt>
    <dgm:pt modelId="{6AC37414-6C3A-244C-8666-12E9E6CA3CA2}">
      <dgm:prSet phldrT="[Text]" custT="1"/>
      <dgm:spPr/>
      <dgm:t>
        <a:bodyPr/>
        <a:lstStyle/>
        <a:p>
          <a:r>
            <a:rPr lang="en-US" sz="1600" dirty="0" smtClean="0">
              <a:solidFill>
                <a:srgbClr val="000090"/>
              </a:solidFill>
              <a:latin typeface="Myriad Pro"/>
              <a:cs typeface="Myriad Pro"/>
            </a:rPr>
            <a:t>Evidence Gathering</a:t>
          </a:r>
          <a:endParaRPr lang="en-US" sz="1600" dirty="0">
            <a:solidFill>
              <a:srgbClr val="000090"/>
            </a:solidFill>
            <a:latin typeface="Myriad Pro"/>
            <a:cs typeface="Myriad Pro"/>
          </a:endParaRPr>
        </a:p>
      </dgm:t>
    </dgm:pt>
    <dgm:pt modelId="{61B4AD1E-EBE7-DF46-9173-64B863CA435B}" type="parTrans" cxnId="{F4BA87C2-16EE-B943-80E2-CCE9282243BC}">
      <dgm:prSet/>
      <dgm:spPr/>
      <dgm:t>
        <a:bodyPr/>
        <a:lstStyle/>
        <a:p>
          <a:endParaRPr lang="en-US" sz="1600">
            <a:solidFill>
              <a:srgbClr val="000090"/>
            </a:solidFill>
            <a:latin typeface="Myriad Pro"/>
            <a:cs typeface="Myriad Pro"/>
          </a:endParaRPr>
        </a:p>
      </dgm:t>
    </dgm:pt>
    <dgm:pt modelId="{3C2F812D-2175-EA4A-A4CC-B08B5C54BF17}" type="sibTrans" cxnId="{F4BA87C2-16EE-B943-80E2-CCE9282243BC}">
      <dgm:prSet/>
      <dgm:spPr/>
      <dgm:t>
        <a:bodyPr/>
        <a:lstStyle/>
        <a:p>
          <a:endParaRPr lang="en-US" sz="1600">
            <a:solidFill>
              <a:srgbClr val="000090"/>
            </a:solidFill>
            <a:latin typeface="Myriad Pro"/>
            <a:cs typeface="Myriad Pro"/>
          </a:endParaRPr>
        </a:p>
      </dgm:t>
    </dgm:pt>
    <dgm:pt modelId="{5ED2376E-E667-304B-89AF-833BF3D230FF}">
      <dgm:prSet phldrT="[Text]" custT="1"/>
      <dgm:spPr/>
      <dgm:t>
        <a:bodyPr/>
        <a:lstStyle/>
        <a:p>
          <a:r>
            <a:rPr lang="en-US" sz="1600" dirty="0" smtClean="0">
              <a:solidFill>
                <a:srgbClr val="000090"/>
              </a:solidFill>
              <a:latin typeface="Myriad Pro"/>
              <a:cs typeface="Myriad Pro"/>
            </a:rPr>
            <a:t>Operations</a:t>
          </a:r>
          <a:endParaRPr lang="en-US" sz="1600" dirty="0">
            <a:solidFill>
              <a:srgbClr val="000090"/>
            </a:solidFill>
            <a:latin typeface="Myriad Pro"/>
            <a:cs typeface="Myriad Pro"/>
          </a:endParaRPr>
        </a:p>
      </dgm:t>
    </dgm:pt>
    <dgm:pt modelId="{83613AD6-9711-B646-838F-DD490C6A3F90}" type="parTrans" cxnId="{8DF0772A-4280-3D4E-82CB-CBCF4B2FCD7D}">
      <dgm:prSet/>
      <dgm:spPr/>
      <dgm:t>
        <a:bodyPr/>
        <a:lstStyle/>
        <a:p>
          <a:endParaRPr lang="en-US" sz="1600">
            <a:solidFill>
              <a:srgbClr val="000090"/>
            </a:solidFill>
            <a:latin typeface="Myriad Pro"/>
            <a:cs typeface="Myriad Pro"/>
          </a:endParaRPr>
        </a:p>
      </dgm:t>
    </dgm:pt>
    <dgm:pt modelId="{F64722D5-3141-6943-BF2F-46D09E9207ED}" type="sibTrans" cxnId="{8DF0772A-4280-3D4E-82CB-CBCF4B2FCD7D}">
      <dgm:prSet/>
      <dgm:spPr/>
      <dgm:t>
        <a:bodyPr/>
        <a:lstStyle/>
        <a:p>
          <a:endParaRPr lang="en-US" sz="1600">
            <a:solidFill>
              <a:srgbClr val="000090"/>
            </a:solidFill>
            <a:latin typeface="Myriad Pro"/>
            <a:cs typeface="Myriad Pro"/>
          </a:endParaRPr>
        </a:p>
      </dgm:t>
    </dgm:pt>
    <dgm:pt modelId="{32A7F40F-FE8D-A049-ADED-BF554BAC42E6}">
      <dgm:prSet phldrT="[Text]" custT="1"/>
      <dgm:spPr/>
      <dgm:t>
        <a:bodyPr/>
        <a:lstStyle/>
        <a:p>
          <a:r>
            <a:rPr lang="en-US" sz="1600" dirty="0" smtClean="0">
              <a:solidFill>
                <a:srgbClr val="000090"/>
              </a:solidFill>
              <a:latin typeface="Myriad Pro"/>
              <a:cs typeface="Myriad Pro"/>
            </a:rPr>
            <a:t>Prosecutions/Penalties</a:t>
          </a:r>
          <a:endParaRPr lang="en-US" sz="1600" dirty="0">
            <a:solidFill>
              <a:srgbClr val="000090"/>
            </a:solidFill>
            <a:latin typeface="Myriad Pro"/>
            <a:cs typeface="Myriad Pro"/>
          </a:endParaRPr>
        </a:p>
      </dgm:t>
    </dgm:pt>
    <dgm:pt modelId="{F79A1BE6-3E5B-F749-8696-24875D9101D6}" type="parTrans" cxnId="{E0E8C7A2-73F0-A640-9DAB-DCB91EC6D0CE}">
      <dgm:prSet/>
      <dgm:spPr/>
      <dgm:t>
        <a:bodyPr/>
        <a:lstStyle/>
        <a:p>
          <a:endParaRPr lang="en-US" sz="1600">
            <a:solidFill>
              <a:srgbClr val="000090"/>
            </a:solidFill>
            <a:latin typeface="Myriad Pro"/>
            <a:cs typeface="Myriad Pro"/>
          </a:endParaRPr>
        </a:p>
      </dgm:t>
    </dgm:pt>
    <dgm:pt modelId="{52C6118E-6AB6-7742-8DA8-824AD1CEECDA}" type="sibTrans" cxnId="{E0E8C7A2-73F0-A640-9DAB-DCB91EC6D0CE}">
      <dgm:prSet/>
      <dgm:spPr/>
      <dgm:t>
        <a:bodyPr/>
        <a:lstStyle/>
        <a:p>
          <a:endParaRPr lang="en-US" sz="1600">
            <a:solidFill>
              <a:srgbClr val="000090"/>
            </a:solidFill>
            <a:latin typeface="Myriad Pro"/>
            <a:cs typeface="Myriad Pro"/>
          </a:endParaRPr>
        </a:p>
      </dgm:t>
    </dgm:pt>
    <dgm:pt modelId="{DC84F8C1-BB20-254B-AE37-05CB26F68A12}">
      <dgm:prSet phldrT="[Text]" custT="1"/>
      <dgm:spPr/>
      <dgm:t>
        <a:bodyPr/>
        <a:lstStyle/>
        <a:p>
          <a:r>
            <a:rPr lang="en-US" sz="1600" dirty="0" smtClean="0">
              <a:solidFill>
                <a:srgbClr val="000090"/>
              </a:solidFill>
              <a:latin typeface="Myriad Pro"/>
              <a:cs typeface="Myriad Pro"/>
            </a:rPr>
            <a:t>Awareness and Publicity</a:t>
          </a:r>
          <a:endParaRPr lang="en-US" sz="1600" dirty="0">
            <a:solidFill>
              <a:srgbClr val="000090"/>
            </a:solidFill>
            <a:latin typeface="Myriad Pro"/>
            <a:cs typeface="Myriad Pro"/>
          </a:endParaRPr>
        </a:p>
      </dgm:t>
    </dgm:pt>
    <dgm:pt modelId="{6E1AC7CA-62F5-8142-AB6A-BAAB66C7EFC4}" type="parTrans" cxnId="{443E14B2-01E8-AA4D-B8DC-ECB3F3DE2A9C}">
      <dgm:prSet/>
      <dgm:spPr/>
      <dgm:t>
        <a:bodyPr/>
        <a:lstStyle/>
        <a:p>
          <a:endParaRPr lang="en-US" sz="1600">
            <a:solidFill>
              <a:srgbClr val="000090"/>
            </a:solidFill>
            <a:latin typeface="Myriad Pro"/>
            <a:cs typeface="Myriad Pro"/>
          </a:endParaRPr>
        </a:p>
      </dgm:t>
    </dgm:pt>
    <dgm:pt modelId="{3EA4BB30-9775-1B4B-AD21-9D3D883C596D}" type="sibTrans" cxnId="{443E14B2-01E8-AA4D-B8DC-ECB3F3DE2A9C}">
      <dgm:prSet/>
      <dgm:spPr/>
      <dgm:t>
        <a:bodyPr/>
        <a:lstStyle/>
        <a:p>
          <a:endParaRPr lang="en-US" sz="1600">
            <a:solidFill>
              <a:srgbClr val="000090"/>
            </a:solidFill>
            <a:latin typeface="Myriad Pro"/>
            <a:cs typeface="Myriad Pro"/>
          </a:endParaRPr>
        </a:p>
      </dgm:t>
    </dgm:pt>
    <dgm:pt modelId="{6257D0FC-BB1F-6545-B822-F1C4A339E2C7}" type="pres">
      <dgm:prSet presAssocID="{FC426383-8891-9142-823F-AC53AE349AEA}" presName="cycle" presStyleCnt="0">
        <dgm:presLayoutVars>
          <dgm:dir/>
          <dgm:resizeHandles val="exact"/>
        </dgm:presLayoutVars>
      </dgm:prSet>
      <dgm:spPr/>
      <dgm:t>
        <a:bodyPr/>
        <a:lstStyle/>
        <a:p>
          <a:endParaRPr lang="en-US"/>
        </a:p>
      </dgm:t>
    </dgm:pt>
    <dgm:pt modelId="{D9407A77-1415-7940-B8CD-260EE71ECBB4}" type="pres">
      <dgm:prSet presAssocID="{BF957899-F036-C342-ACA2-3F457DE5A05B}" presName="dummy" presStyleCnt="0"/>
      <dgm:spPr/>
    </dgm:pt>
    <dgm:pt modelId="{5FD041EC-F2A2-2D4B-91BD-686B89E91E91}" type="pres">
      <dgm:prSet presAssocID="{BF957899-F036-C342-ACA2-3F457DE5A05B}" presName="node" presStyleLbl="revTx" presStyleIdx="0" presStyleCnt="5">
        <dgm:presLayoutVars>
          <dgm:bulletEnabled val="1"/>
        </dgm:presLayoutVars>
      </dgm:prSet>
      <dgm:spPr/>
      <dgm:t>
        <a:bodyPr/>
        <a:lstStyle/>
        <a:p>
          <a:endParaRPr lang="en-US"/>
        </a:p>
      </dgm:t>
    </dgm:pt>
    <dgm:pt modelId="{73FDFAFC-CC32-FA4D-94B0-A5A50970B975}" type="pres">
      <dgm:prSet presAssocID="{5D5740E1-D3BD-2548-823E-09C8E78BB074}" presName="sibTrans" presStyleLbl="node1" presStyleIdx="0" presStyleCnt="5"/>
      <dgm:spPr/>
      <dgm:t>
        <a:bodyPr/>
        <a:lstStyle/>
        <a:p>
          <a:endParaRPr lang="en-US"/>
        </a:p>
      </dgm:t>
    </dgm:pt>
    <dgm:pt modelId="{9B7B18FD-AF0D-0C4E-ACC4-36136328E15E}" type="pres">
      <dgm:prSet presAssocID="{6AC37414-6C3A-244C-8666-12E9E6CA3CA2}" presName="dummy" presStyleCnt="0"/>
      <dgm:spPr/>
    </dgm:pt>
    <dgm:pt modelId="{CCC76905-4CEA-FA47-BBDE-BA099F8BA2DF}" type="pres">
      <dgm:prSet presAssocID="{6AC37414-6C3A-244C-8666-12E9E6CA3CA2}" presName="node" presStyleLbl="revTx" presStyleIdx="1" presStyleCnt="5">
        <dgm:presLayoutVars>
          <dgm:bulletEnabled val="1"/>
        </dgm:presLayoutVars>
      </dgm:prSet>
      <dgm:spPr/>
      <dgm:t>
        <a:bodyPr/>
        <a:lstStyle/>
        <a:p>
          <a:endParaRPr lang="en-US"/>
        </a:p>
      </dgm:t>
    </dgm:pt>
    <dgm:pt modelId="{C99A992D-59FD-9A45-B309-E01D982C14C8}" type="pres">
      <dgm:prSet presAssocID="{3C2F812D-2175-EA4A-A4CC-B08B5C54BF17}" presName="sibTrans" presStyleLbl="node1" presStyleIdx="1" presStyleCnt="5"/>
      <dgm:spPr/>
      <dgm:t>
        <a:bodyPr/>
        <a:lstStyle/>
        <a:p>
          <a:endParaRPr lang="en-US"/>
        </a:p>
      </dgm:t>
    </dgm:pt>
    <dgm:pt modelId="{D779DCFD-9747-8C4A-A6CA-BC25B3EF48D9}" type="pres">
      <dgm:prSet presAssocID="{5ED2376E-E667-304B-89AF-833BF3D230FF}" presName="dummy" presStyleCnt="0"/>
      <dgm:spPr/>
    </dgm:pt>
    <dgm:pt modelId="{794A3A55-BF35-BA4D-BFC6-F3C232861AEA}" type="pres">
      <dgm:prSet presAssocID="{5ED2376E-E667-304B-89AF-833BF3D230FF}" presName="node" presStyleLbl="revTx" presStyleIdx="2" presStyleCnt="5">
        <dgm:presLayoutVars>
          <dgm:bulletEnabled val="1"/>
        </dgm:presLayoutVars>
      </dgm:prSet>
      <dgm:spPr/>
      <dgm:t>
        <a:bodyPr/>
        <a:lstStyle/>
        <a:p>
          <a:endParaRPr lang="en-US"/>
        </a:p>
      </dgm:t>
    </dgm:pt>
    <dgm:pt modelId="{8E27385C-8D40-6441-8917-52C8813BD72A}" type="pres">
      <dgm:prSet presAssocID="{F64722D5-3141-6943-BF2F-46D09E9207ED}" presName="sibTrans" presStyleLbl="node1" presStyleIdx="2" presStyleCnt="5"/>
      <dgm:spPr/>
      <dgm:t>
        <a:bodyPr/>
        <a:lstStyle/>
        <a:p>
          <a:endParaRPr lang="en-US"/>
        </a:p>
      </dgm:t>
    </dgm:pt>
    <dgm:pt modelId="{51190267-CF35-1B46-B363-D4052E0EBEA8}" type="pres">
      <dgm:prSet presAssocID="{32A7F40F-FE8D-A049-ADED-BF554BAC42E6}" presName="dummy" presStyleCnt="0"/>
      <dgm:spPr/>
    </dgm:pt>
    <dgm:pt modelId="{A52F2B02-0221-8C4A-A398-537203CAE72A}" type="pres">
      <dgm:prSet presAssocID="{32A7F40F-FE8D-A049-ADED-BF554BAC42E6}" presName="node" presStyleLbl="revTx" presStyleIdx="3" presStyleCnt="5" custScaleX="111064">
        <dgm:presLayoutVars>
          <dgm:bulletEnabled val="1"/>
        </dgm:presLayoutVars>
      </dgm:prSet>
      <dgm:spPr/>
      <dgm:t>
        <a:bodyPr/>
        <a:lstStyle/>
        <a:p>
          <a:endParaRPr lang="en-US"/>
        </a:p>
      </dgm:t>
    </dgm:pt>
    <dgm:pt modelId="{42FE4457-422F-E147-AE24-BEF41D5DC6BF}" type="pres">
      <dgm:prSet presAssocID="{52C6118E-6AB6-7742-8DA8-824AD1CEECDA}" presName="sibTrans" presStyleLbl="node1" presStyleIdx="3" presStyleCnt="5"/>
      <dgm:spPr/>
      <dgm:t>
        <a:bodyPr/>
        <a:lstStyle/>
        <a:p>
          <a:endParaRPr lang="en-US"/>
        </a:p>
      </dgm:t>
    </dgm:pt>
    <dgm:pt modelId="{51E42365-32C7-714C-9867-6BE457CB762B}" type="pres">
      <dgm:prSet presAssocID="{DC84F8C1-BB20-254B-AE37-05CB26F68A12}" presName="dummy" presStyleCnt="0"/>
      <dgm:spPr/>
    </dgm:pt>
    <dgm:pt modelId="{2878E287-CAA0-5C46-A4ED-8F781EC6C332}" type="pres">
      <dgm:prSet presAssocID="{DC84F8C1-BB20-254B-AE37-05CB26F68A12}" presName="node" presStyleLbl="revTx" presStyleIdx="4" presStyleCnt="5">
        <dgm:presLayoutVars>
          <dgm:bulletEnabled val="1"/>
        </dgm:presLayoutVars>
      </dgm:prSet>
      <dgm:spPr/>
      <dgm:t>
        <a:bodyPr/>
        <a:lstStyle/>
        <a:p>
          <a:endParaRPr lang="en-US"/>
        </a:p>
      </dgm:t>
    </dgm:pt>
    <dgm:pt modelId="{DAC4CCB0-8ABB-EC4F-BC29-099DDD5DBC00}" type="pres">
      <dgm:prSet presAssocID="{3EA4BB30-9775-1B4B-AD21-9D3D883C596D}" presName="sibTrans" presStyleLbl="node1" presStyleIdx="4" presStyleCnt="5"/>
      <dgm:spPr/>
      <dgm:t>
        <a:bodyPr/>
        <a:lstStyle/>
        <a:p>
          <a:endParaRPr lang="en-US"/>
        </a:p>
      </dgm:t>
    </dgm:pt>
  </dgm:ptLst>
  <dgm:cxnLst>
    <dgm:cxn modelId="{F4BA87C2-16EE-B943-80E2-CCE9282243BC}" srcId="{FC426383-8891-9142-823F-AC53AE349AEA}" destId="{6AC37414-6C3A-244C-8666-12E9E6CA3CA2}" srcOrd="1" destOrd="0" parTransId="{61B4AD1E-EBE7-DF46-9173-64B863CA435B}" sibTransId="{3C2F812D-2175-EA4A-A4CC-B08B5C54BF17}"/>
    <dgm:cxn modelId="{84A58E81-EA7A-7E4C-850C-501E2BBCA963}" type="presOf" srcId="{5ED2376E-E667-304B-89AF-833BF3D230FF}" destId="{794A3A55-BF35-BA4D-BFC6-F3C232861AEA}" srcOrd="0" destOrd="0" presId="urn:microsoft.com/office/officeart/2005/8/layout/cycle1"/>
    <dgm:cxn modelId="{71A0525D-8CFA-6A42-AD33-496DB7F19B4B}" type="presOf" srcId="{3EA4BB30-9775-1B4B-AD21-9D3D883C596D}" destId="{DAC4CCB0-8ABB-EC4F-BC29-099DDD5DBC00}" srcOrd="0" destOrd="0" presId="urn:microsoft.com/office/officeart/2005/8/layout/cycle1"/>
    <dgm:cxn modelId="{450EC325-8C75-4849-8554-EAAEBAEB091B}" type="presOf" srcId="{52C6118E-6AB6-7742-8DA8-824AD1CEECDA}" destId="{42FE4457-422F-E147-AE24-BEF41D5DC6BF}" srcOrd="0" destOrd="0" presId="urn:microsoft.com/office/officeart/2005/8/layout/cycle1"/>
    <dgm:cxn modelId="{443E14B2-01E8-AA4D-B8DC-ECB3F3DE2A9C}" srcId="{FC426383-8891-9142-823F-AC53AE349AEA}" destId="{DC84F8C1-BB20-254B-AE37-05CB26F68A12}" srcOrd="4" destOrd="0" parTransId="{6E1AC7CA-62F5-8142-AB6A-BAAB66C7EFC4}" sibTransId="{3EA4BB30-9775-1B4B-AD21-9D3D883C596D}"/>
    <dgm:cxn modelId="{B9F6E3ED-7A2A-4546-AC78-389262EF69FA}" type="presOf" srcId="{DC84F8C1-BB20-254B-AE37-05CB26F68A12}" destId="{2878E287-CAA0-5C46-A4ED-8F781EC6C332}" srcOrd="0" destOrd="0" presId="urn:microsoft.com/office/officeart/2005/8/layout/cycle1"/>
    <dgm:cxn modelId="{E0E8C7A2-73F0-A640-9DAB-DCB91EC6D0CE}" srcId="{FC426383-8891-9142-823F-AC53AE349AEA}" destId="{32A7F40F-FE8D-A049-ADED-BF554BAC42E6}" srcOrd="3" destOrd="0" parTransId="{F79A1BE6-3E5B-F749-8696-24875D9101D6}" sibTransId="{52C6118E-6AB6-7742-8DA8-824AD1CEECDA}"/>
    <dgm:cxn modelId="{8DF0772A-4280-3D4E-82CB-CBCF4B2FCD7D}" srcId="{FC426383-8891-9142-823F-AC53AE349AEA}" destId="{5ED2376E-E667-304B-89AF-833BF3D230FF}" srcOrd="2" destOrd="0" parTransId="{83613AD6-9711-B646-838F-DD490C6A3F90}" sibTransId="{F64722D5-3141-6943-BF2F-46D09E9207ED}"/>
    <dgm:cxn modelId="{844D557D-5C11-064D-9DA7-4A644FF11692}" type="presOf" srcId="{3C2F812D-2175-EA4A-A4CC-B08B5C54BF17}" destId="{C99A992D-59FD-9A45-B309-E01D982C14C8}" srcOrd="0" destOrd="0" presId="urn:microsoft.com/office/officeart/2005/8/layout/cycle1"/>
    <dgm:cxn modelId="{41FD98E2-B285-404B-A924-2E908849411C}" type="presOf" srcId="{6AC37414-6C3A-244C-8666-12E9E6CA3CA2}" destId="{CCC76905-4CEA-FA47-BBDE-BA099F8BA2DF}" srcOrd="0" destOrd="0" presId="urn:microsoft.com/office/officeart/2005/8/layout/cycle1"/>
    <dgm:cxn modelId="{C918B968-6744-0C4F-9EA6-F2FCC2EB663B}" type="presOf" srcId="{BF957899-F036-C342-ACA2-3F457DE5A05B}" destId="{5FD041EC-F2A2-2D4B-91BD-686B89E91E91}" srcOrd="0" destOrd="0" presId="urn:microsoft.com/office/officeart/2005/8/layout/cycle1"/>
    <dgm:cxn modelId="{2772915B-4257-3249-A292-8585779F2798}" type="presOf" srcId="{5D5740E1-D3BD-2548-823E-09C8E78BB074}" destId="{73FDFAFC-CC32-FA4D-94B0-A5A50970B975}" srcOrd="0" destOrd="0" presId="urn:microsoft.com/office/officeart/2005/8/layout/cycle1"/>
    <dgm:cxn modelId="{8CB0DE78-6857-1C47-9987-2AD9E4669CE4}" type="presOf" srcId="{FC426383-8891-9142-823F-AC53AE349AEA}" destId="{6257D0FC-BB1F-6545-B822-F1C4A339E2C7}" srcOrd="0" destOrd="0" presId="urn:microsoft.com/office/officeart/2005/8/layout/cycle1"/>
    <dgm:cxn modelId="{06282554-5CFF-B84B-A6D2-43658FCCE088}" type="presOf" srcId="{32A7F40F-FE8D-A049-ADED-BF554BAC42E6}" destId="{A52F2B02-0221-8C4A-A398-537203CAE72A}" srcOrd="0" destOrd="0" presId="urn:microsoft.com/office/officeart/2005/8/layout/cycle1"/>
    <dgm:cxn modelId="{8BAE283F-8A24-5C4E-BDE3-1A377B9CFFAE}" srcId="{FC426383-8891-9142-823F-AC53AE349AEA}" destId="{BF957899-F036-C342-ACA2-3F457DE5A05B}" srcOrd="0" destOrd="0" parTransId="{923753DD-65E0-DC45-B852-B18E6F3BCAE0}" sibTransId="{5D5740E1-D3BD-2548-823E-09C8E78BB074}"/>
    <dgm:cxn modelId="{4E4A3DBE-D817-0D4A-97A8-EB5FCA8FA06D}" type="presOf" srcId="{F64722D5-3141-6943-BF2F-46D09E9207ED}" destId="{8E27385C-8D40-6441-8917-52C8813BD72A}" srcOrd="0" destOrd="0" presId="urn:microsoft.com/office/officeart/2005/8/layout/cycle1"/>
    <dgm:cxn modelId="{B2CB3ADA-B717-B849-B169-3D8C7113A10B}" type="presParOf" srcId="{6257D0FC-BB1F-6545-B822-F1C4A339E2C7}" destId="{D9407A77-1415-7940-B8CD-260EE71ECBB4}" srcOrd="0" destOrd="0" presId="urn:microsoft.com/office/officeart/2005/8/layout/cycle1"/>
    <dgm:cxn modelId="{F5AE7CFC-CE8C-A74A-B15A-A5F771EB7373}" type="presParOf" srcId="{6257D0FC-BB1F-6545-B822-F1C4A339E2C7}" destId="{5FD041EC-F2A2-2D4B-91BD-686B89E91E91}" srcOrd="1" destOrd="0" presId="urn:microsoft.com/office/officeart/2005/8/layout/cycle1"/>
    <dgm:cxn modelId="{F9F4269E-36DC-734A-9370-A539450C3ADF}" type="presParOf" srcId="{6257D0FC-BB1F-6545-B822-F1C4A339E2C7}" destId="{73FDFAFC-CC32-FA4D-94B0-A5A50970B975}" srcOrd="2" destOrd="0" presId="urn:microsoft.com/office/officeart/2005/8/layout/cycle1"/>
    <dgm:cxn modelId="{E2FA2A18-B9A3-434D-B345-064CFFCFD9BE}" type="presParOf" srcId="{6257D0FC-BB1F-6545-B822-F1C4A339E2C7}" destId="{9B7B18FD-AF0D-0C4E-ACC4-36136328E15E}" srcOrd="3" destOrd="0" presId="urn:microsoft.com/office/officeart/2005/8/layout/cycle1"/>
    <dgm:cxn modelId="{81F32445-1995-204D-BDC9-AB5E02FBD633}" type="presParOf" srcId="{6257D0FC-BB1F-6545-B822-F1C4A339E2C7}" destId="{CCC76905-4CEA-FA47-BBDE-BA099F8BA2DF}" srcOrd="4" destOrd="0" presId="urn:microsoft.com/office/officeart/2005/8/layout/cycle1"/>
    <dgm:cxn modelId="{37AA81C2-7806-8E45-9272-F3F3676A0386}" type="presParOf" srcId="{6257D0FC-BB1F-6545-B822-F1C4A339E2C7}" destId="{C99A992D-59FD-9A45-B309-E01D982C14C8}" srcOrd="5" destOrd="0" presId="urn:microsoft.com/office/officeart/2005/8/layout/cycle1"/>
    <dgm:cxn modelId="{467BDB5C-BC2F-0244-AA22-8DCB206B8CD5}" type="presParOf" srcId="{6257D0FC-BB1F-6545-B822-F1C4A339E2C7}" destId="{D779DCFD-9747-8C4A-A6CA-BC25B3EF48D9}" srcOrd="6" destOrd="0" presId="urn:microsoft.com/office/officeart/2005/8/layout/cycle1"/>
    <dgm:cxn modelId="{55D0A628-7703-B34F-8709-4CF480371C90}" type="presParOf" srcId="{6257D0FC-BB1F-6545-B822-F1C4A339E2C7}" destId="{794A3A55-BF35-BA4D-BFC6-F3C232861AEA}" srcOrd="7" destOrd="0" presId="urn:microsoft.com/office/officeart/2005/8/layout/cycle1"/>
    <dgm:cxn modelId="{E643528D-8193-9D44-AA9B-DDEF4736E338}" type="presParOf" srcId="{6257D0FC-BB1F-6545-B822-F1C4A339E2C7}" destId="{8E27385C-8D40-6441-8917-52C8813BD72A}" srcOrd="8" destOrd="0" presId="urn:microsoft.com/office/officeart/2005/8/layout/cycle1"/>
    <dgm:cxn modelId="{FB46D551-67E1-D643-858B-4DDBC17BDC0C}" type="presParOf" srcId="{6257D0FC-BB1F-6545-B822-F1C4A339E2C7}" destId="{51190267-CF35-1B46-B363-D4052E0EBEA8}" srcOrd="9" destOrd="0" presId="urn:microsoft.com/office/officeart/2005/8/layout/cycle1"/>
    <dgm:cxn modelId="{B04287A8-C7FC-C74C-9C11-B4CE64695E95}" type="presParOf" srcId="{6257D0FC-BB1F-6545-B822-F1C4A339E2C7}" destId="{A52F2B02-0221-8C4A-A398-537203CAE72A}" srcOrd="10" destOrd="0" presId="urn:microsoft.com/office/officeart/2005/8/layout/cycle1"/>
    <dgm:cxn modelId="{B0774A2E-F33A-2F47-907B-2FC97B57AD43}" type="presParOf" srcId="{6257D0FC-BB1F-6545-B822-F1C4A339E2C7}" destId="{42FE4457-422F-E147-AE24-BEF41D5DC6BF}" srcOrd="11" destOrd="0" presId="urn:microsoft.com/office/officeart/2005/8/layout/cycle1"/>
    <dgm:cxn modelId="{2885FABF-4153-5442-9152-5B97DF6ABE65}" type="presParOf" srcId="{6257D0FC-BB1F-6545-B822-F1C4A339E2C7}" destId="{51E42365-32C7-714C-9867-6BE457CB762B}" srcOrd="12" destOrd="0" presId="urn:microsoft.com/office/officeart/2005/8/layout/cycle1"/>
    <dgm:cxn modelId="{460C034A-52FD-2E4E-9D29-008BB2A5AAB2}" type="presParOf" srcId="{6257D0FC-BB1F-6545-B822-F1C4A339E2C7}" destId="{2878E287-CAA0-5C46-A4ED-8F781EC6C332}" srcOrd="13" destOrd="0" presId="urn:microsoft.com/office/officeart/2005/8/layout/cycle1"/>
    <dgm:cxn modelId="{7096E35C-9935-4948-AF81-78F2E46DFCE4}" type="presParOf" srcId="{6257D0FC-BB1F-6545-B822-F1C4A339E2C7}" destId="{DAC4CCB0-8ABB-EC4F-BC29-099DDD5DBC0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4344E-1584-DB45-897F-6BF1C5AB0DAC}">
      <dsp:nvSpPr>
        <dsp:cNvPr id="0" name=""/>
        <dsp:cNvSpPr/>
      </dsp:nvSpPr>
      <dsp:spPr>
        <a:xfrm>
          <a:off x="2524" y="1903593"/>
          <a:ext cx="2103235" cy="764812"/>
        </a:xfrm>
        <a:prstGeom prst="chevron">
          <a:avLst/>
        </a:prstGeom>
        <a:solidFill>
          <a:srgbClr val="28CC37"/>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688975">
            <a:lnSpc>
              <a:spcPct val="90000"/>
            </a:lnSpc>
            <a:spcBef>
              <a:spcPct val="0"/>
            </a:spcBef>
            <a:spcAft>
              <a:spcPct val="35000"/>
            </a:spcAft>
          </a:pPr>
          <a:r>
            <a:rPr lang="en-US" sz="1550" kern="1200" dirty="0" smtClean="0">
              <a:solidFill>
                <a:schemeClr val="tx1"/>
              </a:solidFill>
              <a:latin typeface="Myriad Pro"/>
              <a:cs typeface="Myriad Pro"/>
            </a:rPr>
            <a:t>Retailers</a:t>
          </a:r>
          <a:endParaRPr lang="en-US" sz="1550" kern="1200" dirty="0">
            <a:solidFill>
              <a:schemeClr val="tx1"/>
            </a:solidFill>
            <a:latin typeface="Myriad Pro"/>
            <a:cs typeface="Myriad Pro"/>
          </a:endParaRPr>
        </a:p>
      </dsp:txBody>
      <dsp:txXfrm>
        <a:off x="384930" y="1903593"/>
        <a:ext cx="1338423" cy="764812"/>
      </dsp:txXfrm>
    </dsp:sp>
    <dsp:sp modelId="{6EB4242E-E790-D24B-842C-B243DF6E9205}">
      <dsp:nvSpPr>
        <dsp:cNvPr id="0" name=""/>
        <dsp:cNvSpPr/>
      </dsp:nvSpPr>
      <dsp:spPr>
        <a:xfrm>
          <a:off x="1914556" y="1903593"/>
          <a:ext cx="1912032" cy="764812"/>
        </a:xfrm>
        <a:prstGeom prst="chevron">
          <a:avLst/>
        </a:prstGeom>
        <a:solidFill>
          <a:srgbClr val="5C83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688975">
            <a:lnSpc>
              <a:spcPct val="90000"/>
            </a:lnSpc>
            <a:spcBef>
              <a:spcPct val="0"/>
            </a:spcBef>
            <a:spcAft>
              <a:spcPct val="35000"/>
            </a:spcAft>
          </a:pPr>
          <a:r>
            <a:rPr lang="en-US" sz="1550" kern="1200" smtClean="0">
              <a:solidFill>
                <a:schemeClr val="tx1"/>
              </a:solidFill>
              <a:latin typeface="Myriad Pro"/>
              <a:cs typeface="Myriad Pro"/>
            </a:rPr>
            <a:t>Local Distributers</a:t>
          </a:r>
          <a:endParaRPr lang="en-US" sz="1550" kern="1200" dirty="0">
            <a:solidFill>
              <a:schemeClr val="tx1"/>
            </a:solidFill>
            <a:latin typeface="Myriad Pro"/>
            <a:cs typeface="Myriad Pro"/>
          </a:endParaRPr>
        </a:p>
      </dsp:txBody>
      <dsp:txXfrm>
        <a:off x="2296962" y="1903593"/>
        <a:ext cx="1147220" cy="764812"/>
      </dsp:txXfrm>
    </dsp:sp>
    <dsp:sp modelId="{FABE9234-129C-4942-8BA9-080F91D60F49}">
      <dsp:nvSpPr>
        <dsp:cNvPr id="0" name=""/>
        <dsp:cNvSpPr/>
      </dsp:nvSpPr>
      <dsp:spPr>
        <a:xfrm>
          <a:off x="3635385" y="1903593"/>
          <a:ext cx="1912032" cy="764812"/>
        </a:xfrm>
        <a:prstGeom prst="chevron">
          <a:avLst/>
        </a:prstGeom>
        <a:solidFill>
          <a:srgbClr val="FF726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688975">
            <a:lnSpc>
              <a:spcPct val="90000"/>
            </a:lnSpc>
            <a:spcBef>
              <a:spcPct val="0"/>
            </a:spcBef>
            <a:spcAft>
              <a:spcPct val="35000"/>
            </a:spcAft>
          </a:pPr>
          <a:r>
            <a:rPr lang="en-US" sz="1550" kern="1200" dirty="0" smtClean="0">
              <a:solidFill>
                <a:schemeClr val="tx1"/>
              </a:solidFill>
              <a:latin typeface="Myriad Pro"/>
              <a:cs typeface="Myriad Pro"/>
            </a:rPr>
            <a:t>National Traffickers</a:t>
          </a:r>
          <a:endParaRPr lang="en-US" sz="1550" kern="1200" dirty="0">
            <a:solidFill>
              <a:schemeClr val="tx1"/>
            </a:solidFill>
            <a:latin typeface="Myriad Pro"/>
            <a:cs typeface="Myriad Pro"/>
          </a:endParaRPr>
        </a:p>
      </dsp:txBody>
      <dsp:txXfrm>
        <a:off x="4017791" y="1903593"/>
        <a:ext cx="1147220" cy="764812"/>
      </dsp:txXfrm>
    </dsp:sp>
    <dsp:sp modelId="{FED0BC8F-3C9A-B045-B9D4-8E3475815563}">
      <dsp:nvSpPr>
        <dsp:cNvPr id="0" name=""/>
        <dsp:cNvSpPr/>
      </dsp:nvSpPr>
      <dsp:spPr>
        <a:xfrm>
          <a:off x="5356214" y="1903593"/>
          <a:ext cx="1912032" cy="764812"/>
        </a:xfrm>
        <a:prstGeom prst="chevron">
          <a:avLst/>
        </a:prstGeom>
        <a:solidFill>
          <a:srgbClr val="CD566D"/>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688975">
            <a:lnSpc>
              <a:spcPct val="90000"/>
            </a:lnSpc>
            <a:spcBef>
              <a:spcPct val="0"/>
            </a:spcBef>
            <a:spcAft>
              <a:spcPct val="35000"/>
            </a:spcAft>
          </a:pPr>
          <a:r>
            <a:rPr lang="en-US" sz="1550" kern="1200" dirty="0" smtClean="0">
              <a:solidFill>
                <a:schemeClr val="tx1"/>
              </a:solidFill>
              <a:latin typeface="Myriad Pro"/>
              <a:cs typeface="Myriad Pro"/>
            </a:rPr>
            <a:t>Importers</a:t>
          </a:r>
          <a:endParaRPr lang="en-US" sz="1550" kern="1200" dirty="0">
            <a:solidFill>
              <a:schemeClr val="tx1"/>
            </a:solidFill>
            <a:latin typeface="Myriad Pro"/>
            <a:cs typeface="Myriad Pro"/>
          </a:endParaRPr>
        </a:p>
      </dsp:txBody>
      <dsp:txXfrm>
        <a:off x="5738620" y="1903593"/>
        <a:ext cx="1147220" cy="764812"/>
      </dsp:txXfrm>
    </dsp:sp>
    <dsp:sp modelId="{3187723E-4677-8845-90F5-A013E0AAE55D}">
      <dsp:nvSpPr>
        <dsp:cNvPr id="0" name=""/>
        <dsp:cNvSpPr/>
      </dsp:nvSpPr>
      <dsp:spPr>
        <a:xfrm>
          <a:off x="7077043" y="1903593"/>
          <a:ext cx="1912032" cy="764812"/>
        </a:xfrm>
        <a:prstGeom prst="chevron">
          <a:avLst/>
        </a:prstGeom>
        <a:solidFill>
          <a:srgbClr val="CD182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688975">
            <a:lnSpc>
              <a:spcPct val="90000"/>
            </a:lnSpc>
            <a:spcBef>
              <a:spcPct val="0"/>
            </a:spcBef>
            <a:spcAft>
              <a:spcPct val="35000"/>
            </a:spcAft>
          </a:pPr>
          <a:r>
            <a:rPr lang="en-US" sz="1550" kern="1200" dirty="0" smtClean="0">
              <a:solidFill>
                <a:schemeClr val="tx1"/>
              </a:solidFill>
              <a:latin typeface="Myriad Pro"/>
              <a:cs typeface="Myriad Pro"/>
            </a:rPr>
            <a:t>International Suppliers</a:t>
          </a:r>
          <a:endParaRPr lang="en-US" sz="1550" kern="1200" dirty="0">
            <a:solidFill>
              <a:schemeClr val="tx1"/>
            </a:solidFill>
            <a:latin typeface="Myriad Pro"/>
            <a:cs typeface="Myriad Pro"/>
          </a:endParaRPr>
        </a:p>
      </dsp:txBody>
      <dsp:txXfrm>
        <a:off x="7459449" y="1903593"/>
        <a:ext cx="1147220" cy="764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041EC-F2A2-2D4B-91BD-686B89E91E91}">
      <dsp:nvSpPr>
        <dsp:cNvPr id="0" name=""/>
        <dsp:cNvSpPr/>
      </dsp:nvSpPr>
      <dsp:spPr>
        <a:xfrm>
          <a:off x="4067952" y="32528"/>
          <a:ext cx="1112490" cy="111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90"/>
              </a:solidFill>
              <a:latin typeface="Myriad Pro"/>
              <a:cs typeface="Myriad Pro"/>
            </a:rPr>
            <a:t>Intelligence Review</a:t>
          </a:r>
          <a:endParaRPr lang="en-US" sz="1600" kern="1200" dirty="0">
            <a:solidFill>
              <a:srgbClr val="000090"/>
            </a:solidFill>
            <a:latin typeface="Myriad Pro"/>
            <a:cs typeface="Myriad Pro"/>
          </a:endParaRPr>
        </a:p>
      </dsp:txBody>
      <dsp:txXfrm>
        <a:off x="4067952" y="32528"/>
        <a:ext cx="1112490" cy="1112490"/>
      </dsp:txXfrm>
    </dsp:sp>
    <dsp:sp modelId="{73FDFAFC-CC32-FA4D-94B0-A5A50970B975}">
      <dsp:nvSpPr>
        <dsp:cNvPr id="0" name=""/>
        <dsp:cNvSpPr/>
      </dsp:nvSpPr>
      <dsp:spPr>
        <a:xfrm>
          <a:off x="1449556" y="173"/>
          <a:ext cx="4172830" cy="4172830"/>
        </a:xfrm>
        <a:prstGeom prst="circularArrow">
          <a:avLst>
            <a:gd name="adj1" fmla="val 5199"/>
            <a:gd name="adj2" fmla="val 335811"/>
            <a:gd name="adj3" fmla="val 21293656"/>
            <a:gd name="adj4" fmla="val 19765876"/>
            <a:gd name="adj5" fmla="val 606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CC76905-4CEA-FA47-BBDE-BA099F8BA2DF}">
      <dsp:nvSpPr>
        <dsp:cNvPr id="0" name=""/>
        <dsp:cNvSpPr/>
      </dsp:nvSpPr>
      <dsp:spPr>
        <a:xfrm>
          <a:off x="4740513" y="2102458"/>
          <a:ext cx="1112490" cy="111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90"/>
              </a:solidFill>
              <a:latin typeface="Myriad Pro"/>
              <a:cs typeface="Myriad Pro"/>
            </a:rPr>
            <a:t>Evidence Gathering</a:t>
          </a:r>
          <a:endParaRPr lang="en-US" sz="1600" kern="1200" dirty="0">
            <a:solidFill>
              <a:srgbClr val="000090"/>
            </a:solidFill>
            <a:latin typeface="Myriad Pro"/>
            <a:cs typeface="Myriad Pro"/>
          </a:endParaRPr>
        </a:p>
      </dsp:txBody>
      <dsp:txXfrm>
        <a:off x="4740513" y="2102458"/>
        <a:ext cx="1112490" cy="1112490"/>
      </dsp:txXfrm>
    </dsp:sp>
    <dsp:sp modelId="{C99A992D-59FD-9A45-B309-E01D982C14C8}">
      <dsp:nvSpPr>
        <dsp:cNvPr id="0" name=""/>
        <dsp:cNvSpPr/>
      </dsp:nvSpPr>
      <dsp:spPr>
        <a:xfrm>
          <a:off x="1449556" y="173"/>
          <a:ext cx="4172830" cy="4172830"/>
        </a:xfrm>
        <a:prstGeom prst="circularArrow">
          <a:avLst>
            <a:gd name="adj1" fmla="val 5199"/>
            <a:gd name="adj2" fmla="val 335811"/>
            <a:gd name="adj3" fmla="val 4015127"/>
            <a:gd name="adj4" fmla="val 2253038"/>
            <a:gd name="adj5" fmla="val 606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94A3A55-BF35-BA4D-BFC6-F3C232861AEA}">
      <dsp:nvSpPr>
        <dsp:cNvPr id="0" name=""/>
        <dsp:cNvSpPr/>
      </dsp:nvSpPr>
      <dsp:spPr>
        <a:xfrm>
          <a:off x="2979726" y="3381745"/>
          <a:ext cx="1112490" cy="111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90"/>
              </a:solidFill>
              <a:latin typeface="Myriad Pro"/>
              <a:cs typeface="Myriad Pro"/>
            </a:rPr>
            <a:t>Operations</a:t>
          </a:r>
          <a:endParaRPr lang="en-US" sz="1600" kern="1200" dirty="0">
            <a:solidFill>
              <a:srgbClr val="000090"/>
            </a:solidFill>
            <a:latin typeface="Myriad Pro"/>
            <a:cs typeface="Myriad Pro"/>
          </a:endParaRPr>
        </a:p>
      </dsp:txBody>
      <dsp:txXfrm>
        <a:off x="2979726" y="3381745"/>
        <a:ext cx="1112490" cy="1112490"/>
      </dsp:txXfrm>
    </dsp:sp>
    <dsp:sp modelId="{8E27385C-8D40-6441-8917-52C8813BD72A}">
      <dsp:nvSpPr>
        <dsp:cNvPr id="0" name=""/>
        <dsp:cNvSpPr/>
      </dsp:nvSpPr>
      <dsp:spPr>
        <a:xfrm>
          <a:off x="1449556" y="173"/>
          <a:ext cx="4172830" cy="4172830"/>
        </a:xfrm>
        <a:prstGeom prst="circularArrow">
          <a:avLst>
            <a:gd name="adj1" fmla="val 5199"/>
            <a:gd name="adj2" fmla="val 335811"/>
            <a:gd name="adj3" fmla="val 8211150"/>
            <a:gd name="adj4" fmla="val 6449061"/>
            <a:gd name="adj5" fmla="val 606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2F2B02-0221-8C4A-A398-537203CAE72A}">
      <dsp:nvSpPr>
        <dsp:cNvPr id="0" name=""/>
        <dsp:cNvSpPr/>
      </dsp:nvSpPr>
      <dsp:spPr>
        <a:xfrm>
          <a:off x="1157395" y="2102458"/>
          <a:ext cx="1235576" cy="111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90"/>
              </a:solidFill>
              <a:latin typeface="Myriad Pro"/>
              <a:cs typeface="Myriad Pro"/>
            </a:rPr>
            <a:t>Prosecutions/Penalties</a:t>
          </a:r>
          <a:endParaRPr lang="en-US" sz="1600" kern="1200" dirty="0">
            <a:solidFill>
              <a:srgbClr val="000090"/>
            </a:solidFill>
            <a:latin typeface="Myriad Pro"/>
            <a:cs typeface="Myriad Pro"/>
          </a:endParaRPr>
        </a:p>
      </dsp:txBody>
      <dsp:txXfrm>
        <a:off x="1157395" y="2102458"/>
        <a:ext cx="1235576" cy="1112490"/>
      </dsp:txXfrm>
    </dsp:sp>
    <dsp:sp modelId="{42FE4457-422F-E147-AE24-BEF41D5DC6BF}">
      <dsp:nvSpPr>
        <dsp:cNvPr id="0" name=""/>
        <dsp:cNvSpPr/>
      </dsp:nvSpPr>
      <dsp:spPr>
        <a:xfrm>
          <a:off x="1449556" y="173"/>
          <a:ext cx="4172830" cy="4172830"/>
        </a:xfrm>
        <a:prstGeom prst="circularArrow">
          <a:avLst>
            <a:gd name="adj1" fmla="val 5199"/>
            <a:gd name="adj2" fmla="val 335811"/>
            <a:gd name="adj3" fmla="val 12298312"/>
            <a:gd name="adj4" fmla="val 10770533"/>
            <a:gd name="adj5" fmla="val 606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878E287-CAA0-5C46-A4ED-8F781EC6C332}">
      <dsp:nvSpPr>
        <dsp:cNvPr id="0" name=""/>
        <dsp:cNvSpPr/>
      </dsp:nvSpPr>
      <dsp:spPr>
        <a:xfrm>
          <a:off x="1891499" y="32528"/>
          <a:ext cx="1112490" cy="111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90"/>
              </a:solidFill>
              <a:latin typeface="Myriad Pro"/>
              <a:cs typeface="Myriad Pro"/>
            </a:rPr>
            <a:t>Awareness and Publicity</a:t>
          </a:r>
          <a:endParaRPr lang="en-US" sz="1600" kern="1200" dirty="0">
            <a:solidFill>
              <a:srgbClr val="000090"/>
            </a:solidFill>
            <a:latin typeface="Myriad Pro"/>
            <a:cs typeface="Myriad Pro"/>
          </a:endParaRPr>
        </a:p>
      </dsp:txBody>
      <dsp:txXfrm>
        <a:off x="1891499" y="32528"/>
        <a:ext cx="1112490" cy="1112490"/>
      </dsp:txXfrm>
    </dsp:sp>
    <dsp:sp modelId="{DAC4CCB0-8ABB-EC4F-BC29-099DDD5DBC00}">
      <dsp:nvSpPr>
        <dsp:cNvPr id="0" name=""/>
        <dsp:cNvSpPr/>
      </dsp:nvSpPr>
      <dsp:spPr>
        <a:xfrm>
          <a:off x="1449556" y="173"/>
          <a:ext cx="4172830" cy="4172830"/>
        </a:xfrm>
        <a:prstGeom prst="circularArrow">
          <a:avLst>
            <a:gd name="adj1" fmla="val 5199"/>
            <a:gd name="adj2" fmla="val 335811"/>
            <a:gd name="adj3" fmla="val 16866114"/>
            <a:gd name="adj4" fmla="val 15198074"/>
            <a:gd name="adj5" fmla="val 606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ＭＳ Ｐゴシック" charset="0"/>
              </a:defRPr>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0607A1-0186-494C-A3A9-07772C489FE8}" type="slidenum">
              <a:rPr lang="en-US"/>
              <a:pPr/>
              <a:t>‹#›</a:t>
            </a:fld>
            <a:endParaRPr lang="en-US"/>
          </a:p>
        </p:txBody>
      </p:sp>
    </p:spTree>
    <p:extLst>
      <p:ext uri="{BB962C8B-B14F-4D97-AF65-F5344CB8AC3E}">
        <p14:creationId xmlns:p14="http://schemas.microsoft.com/office/powerpoint/2010/main" val="3600234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EBACCAB-D60E-5D4C-9575-030BC7C72B1D}" type="datetimeFigureOut">
              <a:rPr lang="en-US"/>
              <a:pPr/>
              <a:t>4/7/2015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A3C551B-FB78-B248-85BC-CAC8E1FB7F04}" type="slidenum">
              <a:rPr lang="en-US"/>
              <a:pPr/>
              <a:t>‹#›</a:t>
            </a:fld>
            <a:endParaRPr lang="en-US"/>
          </a:p>
        </p:txBody>
      </p:sp>
    </p:spTree>
    <p:extLst>
      <p:ext uri="{BB962C8B-B14F-4D97-AF65-F5344CB8AC3E}">
        <p14:creationId xmlns:p14="http://schemas.microsoft.com/office/powerpoint/2010/main" val="16715577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9CBC81-57BD-9048-9403-292B879F41C6}"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9CBC81-57BD-9048-9403-292B879F41C6}" type="slidenum">
              <a:rPr lang="en-US" sz="1200"/>
              <a:pPr eaLnBrk="1" hangingPunct="1"/>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15"/>
          <p:cNvSpPr>
            <a:spLocks noChangeArrowheads="1"/>
          </p:cNvSpPr>
          <p:nvPr userDrawn="1"/>
        </p:nvSpPr>
        <p:spPr bwMode="auto">
          <a:xfrm>
            <a:off x="8626475" y="517525"/>
            <a:ext cx="184150" cy="457200"/>
          </a:xfrm>
          <a:prstGeom prst="rect">
            <a:avLst/>
          </a:prstGeom>
          <a:noFill/>
          <a:ln w="9525">
            <a:noFill/>
            <a:miter lim="800000"/>
            <a:headEnd/>
            <a:tailEnd/>
          </a:ln>
        </p:spPr>
        <p:txBody>
          <a:bodyPr wrap="none">
            <a:spAutoFit/>
          </a:bodyPr>
          <a:lstStyle/>
          <a:p>
            <a:pPr>
              <a:defRPr/>
            </a:pPr>
            <a:endParaRPr lang="en-US">
              <a:latin typeface="Times New Roman" pitchFamily="18" charset="0"/>
              <a:ea typeface="ＭＳ Ｐゴシック" charset="-128"/>
              <a:cs typeface="+mn-cs"/>
            </a:endParaRPr>
          </a:p>
        </p:txBody>
      </p:sp>
      <p:sp>
        <p:nvSpPr>
          <p:cNvPr id="18" name="Picture Placeholder 9"/>
          <p:cNvSpPr>
            <a:spLocks noGrp="1"/>
          </p:cNvSpPr>
          <p:nvPr>
            <p:ph type="pic" sz="quarter" idx="13"/>
          </p:nvPr>
        </p:nvSpPr>
        <p:spPr>
          <a:xfrm>
            <a:off x="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24" name="Picture Placeholder 9"/>
          <p:cNvSpPr>
            <a:spLocks noGrp="1"/>
          </p:cNvSpPr>
          <p:nvPr>
            <p:ph type="pic" sz="quarter" idx="14"/>
          </p:nvPr>
        </p:nvSpPr>
        <p:spPr>
          <a:xfrm>
            <a:off x="306324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25" name="Picture Placeholder 9"/>
          <p:cNvSpPr>
            <a:spLocks noGrp="1"/>
          </p:cNvSpPr>
          <p:nvPr>
            <p:ph type="pic" sz="quarter" idx="15"/>
          </p:nvPr>
        </p:nvSpPr>
        <p:spPr>
          <a:xfrm>
            <a:off x="612648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35" name="Text Placeholder 33"/>
          <p:cNvSpPr>
            <a:spLocks noGrp="1"/>
          </p:cNvSpPr>
          <p:nvPr>
            <p:ph type="body" sz="quarter" idx="17"/>
          </p:nvPr>
        </p:nvSpPr>
        <p:spPr>
          <a:xfrm>
            <a:off x="533400" y="2209800"/>
            <a:ext cx="6553200" cy="762000"/>
          </a:xfrm>
          <a:prstGeom prst="rect">
            <a:avLst/>
          </a:prstGeom>
        </p:spPr>
        <p:txBody>
          <a:bodyPr vert="horz"/>
          <a:lstStyle>
            <a:lvl1pPr marL="0" indent="0">
              <a:buNone/>
              <a:defRPr sz="40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
        <p:nvSpPr>
          <p:cNvPr id="42" name="Text Placeholder 33"/>
          <p:cNvSpPr>
            <a:spLocks noGrp="1"/>
          </p:cNvSpPr>
          <p:nvPr>
            <p:ph type="body" sz="quarter" idx="19"/>
          </p:nvPr>
        </p:nvSpPr>
        <p:spPr>
          <a:xfrm>
            <a:off x="533400" y="2743200"/>
            <a:ext cx="6553200" cy="533400"/>
          </a:xfrm>
          <a:prstGeom prst="rect">
            <a:avLst/>
          </a:prstGeom>
        </p:spPr>
        <p:txBody>
          <a:bodyPr vert="horz"/>
          <a:lstStyle>
            <a:lvl1pPr marL="0" indent="0">
              <a:buNone/>
              <a:defRPr sz="24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
        <p:nvSpPr>
          <p:cNvPr id="49" name="Text Placeholder 33"/>
          <p:cNvSpPr>
            <a:spLocks noGrp="1"/>
          </p:cNvSpPr>
          <p:nvPr>
            <p:ph type="body" sz="quarter" idx="20"/>
          </p:nvPr>
        </p:nvSpPr>
        <p:spPr>
          <a:xfrm>
            <a:off x="533400" y="381000"/>
            <a:ext cx="990600" cy="457200"/>
          </a:xfrm>
          <a:prstGeom prst="rect">
            <a:avLst/>
          </a:prstGeom>
        </p:spPr>
        <p:txBody>
          <a:bodyPr vert="horz"/>
          <a:lstStyle>
            <a:lvl1pPr marL="0" indent="0">
              <a:buFontTx/>
              <a:buNone/>
              <a:defRPr sz="1200" b="0" i="0">
                <a:solidFill>
                  <a:schemeClr val="bg1">
                    <a:lumMod val="75000"/>
                  </a:schemeClr>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43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s D">
    <p:spTree>
      <p:nvGrpSpPr>
        <p:cNvPr id="1" name=""/>
        <p:cNvGrpSpPr/>
        <p:nvPr/>
      </p:nvGrpSpPr>
      <p:grpSpPr>
        <a:xfrm>
          <a:off x="0" y="0"/>
          <a:ext cx="0" cy="0"/>
          <a:chOff x="0" y="0"/>
          <a:chExt cx="0" cy="0"/>
        </a:xfrm>
      </p:grpSpPr>
      <p:sp>
        <p:nvSpPr>
          <p:cNvPr id="3" name="Picture Placeholder 9"/>
          <p:cNvSpPr>
            <a:spLocks noGrp="1"/>
          </p:cNvSpPr>
          <p:nvPr>
            <p:ph type="pic" sz="quarter" idx="13"/>
          </p:nvPr>
        </p:nvSpPr>
        <p:spPr>
          <a:xfrm>
            <a:off x="4632610" y="0"/>
            <a:ext cx="452628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4" name="Picture Placeholder 9"/>
          <p:cNvSpPr>
            <a:spLocks noGrp="1"/>
          </p:cNvSpPr>
          <p:nvPr>
            <p:ph type="pic" sz="quarter" idx="14"/>
          </p:nvPr>
        </p:nvSpPr>
        <p:spPr>
          <a:xfrm>
            <a:off x="0" y="0"/>
            <a:ext cx="457200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65322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3399"/>
                </a:solidFill>
                <a:latin typeface="Myriad Pro"/>
              </a:defRPr>
            </a:lvl1pPr>
          </a:lstStyle>
          <a:p>
            <a:pPr lvl="0"/>
            <a:r>
              <a:rPr lang="en-US" dirty="0" smtClean="0"/>
              <a:t>Click to edit Master text styles</a:t>
            </a:r>
          </a:p>
        </p:txBody>
      </p:sp>
      <p:sp>
        <p:nvSpPr>
          <p:cNvPr id="20" name="Text Placeholder 33"/>
          <p:cNvSpPr>
            <a:spLocks noGrp="1"/>
          </p:cNvSpPr>
          <p:nvPr>
            <p:ph type="body" sz="quarter" idx="18"/>
          </p:nvPr>
        </p:nvSpPr>
        <p:spPr>
          <a:xfrm>
            <a:off x="533400" y="1381869"/>
            <a:ext cx="6553200" cy="1742331"/>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8440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point1">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228600" y="1524000"/>
            <a:ext cx="72390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5" name="Line 9"/>
          <p:cNvSpPr>
            <a:spLocks noChangeShapeType="1"/>
          </p:cNvSpPr>
          <p:nvPr userDrawn="1"/>
        </p:nvSpPr>
        <p:spPr bwMode="auto">
          <a:xfrm flipH="1">
            <a:off x="609600" y="1447800"/>
            <a:ext cx="6249988" cy="0"/>
          </a:xfrm>
          <a:prstGeom prst="line">
            <a:avLst/>
          </a:prstGeom>
          <a:noFill/>
          <a:ln w="25400">
            <a:solidFill>
              <a:srgbClr val="003399"/>
            </a:solidFill>
            <a:round/>
            <a:headEnd/>
            <a:tailEnd/>
          </a:ln>
        </p:spPr>
        <p:txBody>
          <a:bodyPr wrap="none" anchor="ctr"/>
          <a:lstStyle/>
          <a:p>
            <a:pPr>
              <a:defRPr/>
            </a:pPr>
            <a:endParaRPr lang="en-US">
              <a:latin typeface="Times New Roman" pitchFamily="18" charset="0"/>
              <a:ea typeface="ＭＳ Ｐゴシック" charset="-128"/>
              <a:cs typeface="+mn-cs"/>
            </a:endParaRPr>
          </a:p>
        </p:txBody>
      </p:sp>
      <p:sp>
        <p:nvSpPr>
          <p:cNvPr id="7" name="Text Placeholder 33"/>
          <p:cNvSpPr>
            <a:spLocks noGrp="1"/>
          </p:cNvSpPr>
          <p:nvPr>
            <p:ph type="body" sz="quarter" idx="17"/>
          </p:nvPr>
        </p:nvSpPr>
        <p:spPr>
          <a:xfrm>
            <a:off x="533400" y="914400"/>
            <a:ext cx="6553200" cy="520456"/>
          </a:xfrm>
          <a:prstGeom prst="rect">
            <a:avLst/>
          </a:prstGeom>
        </p:spPr>
        <p:txBody>
          <a:bodyPr vert="horz"/>
          <a:lstStyle>
            <a:lvl1pPr marL="0" indent="0">
              <a:buNone/>
              <a:defRPr sz="28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
        <p:nvSpPr>
          <p:cNvPr id="9" name="Text Placeholder 33"/>
          <p:cNvSpPr>
            <a:spLocks noGrp="1"/>
          </p:cNvSpPr>
          <p:nvPr>
            <p:ph type="body" sz="quarter" idx="18"/>
          </p:nvPr>
        </p:nvSpPr>
        <p:spPr>
          <a:xfrm>
            <a:off x="533400" y="2133600"/>
            <a:ext cx="6553200" cy="4191000"/>
          </a:xfrm>
          <a:prstGeom prst="rect">
            <a:avLst/>
          </a:prstGeom>
        </p:spPr>
        <p:txBody>
          <a:bodyPr vert="horz"/>
          <a:lstStyle>
            <a:lvl1pPr marL="342900" indent="-342900">
              <a:buFont typeface="Arial"/>
              <a:buChar char="•"/>
              <a:defRPr sz="22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5930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9408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icture A">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0" y="3566160"/>
            <a:ext cx="5303520" cy="32918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7" name="Picture Placeholder 9"/>
          <p:cNvSpPr>
            <a:spLocks noGrp="1"/>
          </p:cNvSpPr>
          <p:nvPr>
            <p:ph type="pic" sz="quarter" idx="14"/>
          </p:nvPr>
        </p:nvSpPr>
        <p:spPr>
          <a:xfrm>
            <a:off x="5394960" y="3566160"/>
            <a:ext cx="3749040" cy="32918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8"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a:solidFill>
                  <a:srgbClr val="003399"/>
                </a:solidFill>
                <a:latin typeface="Myriad Pro"/>
              </a:defRPr>
            </a:lvl1pPr>
          </a:lstStyle>
          <a:p>
            <a:pPr lvl="0"/>
            <a:r>
              <a:rPr lang="en-US" smtClean="0"/>
              <a:t>Click to edit Master text styles</a:t>
            </a:r>
          </a:p>
        </p:txBody>
      </p:sp>
      <p:sp>
        <p:nvSpPr>
          <p:cNvPr id="9" name="Text Placeholder 33"/>
          <p:cNvSpPr>
            <a:spLocks noGrp="1"/>
          </p:cNvSpPr>
          <p:nvPr>
            <p:ph type="body" sz="quarter" idx="18"/>
          </p:nvPr>
        </p:nvSpPr>
        <p:spPr>
          <a:xfrm>
            <a:off x="533400" y="1381869"/>
            <a:ext cx="6553200" cy="2123332"/>
          </a:xfrm>
          <a:prstGeom prst="rect">
            <a:avLst/>
          </a:prstGeom>
        </p:spPr>
        <p:txBody>
          <a:bodyPr vert="horz"/>
          <a:lstStyle>
            <a:lvl1pPr marL="342900" indent="-342900">
              <a:buFont typeface="Arial"/>
              <a:buChar char="•"/>
              <a:defRPr sz="18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875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 B">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0" y="4389120"/>
            <a:ext cx="4572000" cy="246888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5" name="Picture Placeholder 9"/>
          <p:cNvSpPr>
            <a:spLocks noGrp="1"/>
          </p:cNvSpPr>
          <p:nvPr>
            <p:ph type="pic" sz="quarter" idx="14"/>
          </p:nvPr>
        </p:nvSpPr>
        <p:spPr>
          <a:xfrm>
            <a:off x="4663440" y="4389120"/>
            <a:ext cx="4480560" cy="246888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3"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a:solidFill>
                  <a:srgbClr val="003399"/>
                </a:solidFill>
                <a:latin typeface="Myriad Pro"/>
              </a:defRPr>
            </a:lvl1pPr>
          </a:lstStyle>
          <a:p>
            <a:pPr lvl="0"/>
            <a:r>
              <a:rPr lang="en-US" smtClean="0"/>
              <a:t>Click to edit Master text styles</a:t>
            </a:r>
          </a:p>
        </p:txBody>
      </p:sp>
      <p:sp>
        <p:nvSpPr>
          <p:cNvPr id="14" name="Text Placeholder 33"/>
          <p:cNvSpPr>
            <a:spLocks noGrp="1"/>
          </p:cNvSpPr>
          <p:nvPr>
            <p:ph type="body" sz="quarter" idx="18"/>
          </p:nvPr>
        </p:nvSpPr>
        <p:spPr>
          <a:xfrm>
            <a:off x="533400" y="1381869"/>
            <a:ext cx="6553200" cy="2123332"/>
          </a:xfrm>
          <a:prstGeom prst="rect">
            <a:avLst/>
          </a:prstGeom>
        </p:spPr>
        <p:txBody>
          <a:bodyPr vert="horz"/>
          <a:lstStyle>
            <a:lvl1pPr marL="342900" indent="-342900">
              <a:buFont typeface="Arial"/>
              <a:buChar char="•"/>
              <a:defRPr sz="18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7792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Picture Placeholder 9"/>
          <p:cNvSpPr>
            <a:spLocks noGrp="1"/>
          </p:cNvSpPr>
          <p:nvPr>
            <p:ph type="pic" sz="quarter" idx="13"/>
          </p:nvPr>
        </p:nvSpPr>
        <p:spPr>
          <a:xfrm>
            <a:off x="0" y="0"/>
            <a:ext cx="914400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1737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icture A">
    <p:spTree>
      <p:nvGrpSpPr>
        <p:cNvPr id="1" name=""/>
        <p:cNvGrpSpPr/>
        <p:nvPr/>
      </p:nvGrpSpPr>
      <p:grpSpPr>
        <a:xfrm>
          <a:off x="0" y="0"/>
          <a:ext cx="0" cy="0"/>
          <a:chOff x="0" y="0"/>
          <a:chExt cx="0" cy="0"/>
        </a:xfrm>
      </p:grpSpPr>
      <p:sp>
        <p:nvSpPr>
          <p:cNvPr id="4" name="Picture Placeholder 9"/>
          <p:cNvSpPr>
            <a:spLocks noGrp="1"/>
          </p:cNvSpPr>
          <p:nvPr>
            <p:ph type="pic" sz="quarter" idx="13"/>
          </p:nvPr>
        </p:nvSpPr>
        <p:spPr>
          <a:xfrm>
            <a:off x="990600" y="533400"/>
            <a:ext cx="7013448" cy="5779008"/>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248443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icture B">
    <p:spTree>
      <p:nvGrpSpPr>
        <p:cNvPr id="1" name=""/>
        <p:cNvGrpSpPr/>
        <p:nvPr/>
      </p:nvGrpSpPr>
      <p:grpSpPr>
        <a:xfrm>
          <a:off x="0" y="0"/>
          <a:ext cx="0" cy="0"/>
          <a:chOff x="0" y="0"/>
          <a:chExt cx="0" cy="0"/>
        </a:xfrm>
      </p:grpSpPr>
      <p:sp>
        <p:nvSpPr>
          <p:cNvPr id="5"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6" name="Picture Placeholder 9"/>
          <p:cNvSpPr>
            <a:spLocks noGrp="1"/>
          </p:cNvSpPr>
          <p:nvPr>
            <p:ph type="pic" sz="quarter" idx="13"/>
          </p:nvPr>
        </p:nvSpPr>
        <p:spPr>
          <a:xfrm>
            <a:off x="0" y="2971800"/>
            <a:ext cx="9144000" cy="38862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1"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3399"/>
                </a:solidFill>
                <a:latin typeface="Myriad Pro"/>
              </a:defRPr>
            </a:lvl1pPr>
          </a:lstStyle>
          <a:p>
            <a:pPr lvl="0"/>
            <a:r>
              <a:rPr lang="en-US" smtClean="0"/>
              <a:t>Click to edit Master text styles</a:t>
            </a:r>
          </a:p>
        </p:txBody>
      </p:sp>
      <p:sp>
        <p:nvSpPr>
          <p:cNvPr id="12" name="Text Placeholder 33"/>
          <p:cNvSpPr>
            <a:spLocks noGrp="1"/>
          </p:cNvSpPr>
          <p:nvPr>
            <p:ph type="body" sz="quarter" idx="18"/>
          </p:nvPr>
        </p:nvSpPr>
        <p:spPr>
          <a:xfrm>
            <a:off x="533400" y="1381869"/>
            <a:ext cx="6553200" cy="2123332"/>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9261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tures C">
    <p:spTree>
      <p:nvGrpSpPr>
        <p:cNvPr id="1" name=""/>
        <p:cNvGrpSpPr/>
        <p:nvPr/>
      </p:nvGrpSpPr>
      <p:grpSpPr>
        <a:xfrm>
          <a:off x="0" y="0"/>
          <a:ext cx="0" cy="0"/>
          <a:chOff x="0" y="0"/>
          <a:chExt cx="0" cy="0"/>
        </a:xfrm>
      </p:grpSpPr>
      <p:sp>
        <p:nvSpPr>
          <p:cNvPr id="6"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13" name="Picture Placeholder 9"/>
          <p:cNvSpPr>
            <a:spLocks noGrp="1"/>
          </p:cNvSpPr>
          <p:nvPr>
            <p:ph type="pic" sz="quarter" idx="13"/>
          </p:nvPr>
        </p:nvSpPr>
        <p:spPr>
          <a:xfrm>
            <a:off x="0" y="3200400"/>
            <a:ext cx="4709160" cy="36576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4" name="Picture Placeholder 9"/>
          <p:cNvSpPr>
            <a:spLocks noGrp="1"/>
          </p:cNvSpPr>
          <p:nvPr>
            <p:ph type="pic" sz="quarter" idx="14"/>
          </p:nvPr>
        </p:nvSpPr>
        <p:spPr>
          <a:xfrm>
            <a:off x="4800600" y="3200400"/>
            <a:ext cx="4343400" cy="36576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5"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3399"/>
                </a:solidFill>
                <a:latin typeface="Myriad Pro"/>
              </a:defRPr>
            </a:lvl1pPr>
          </a:lstStyle>
          <a:p>
            <a:pPr lvl="0"/>
            <a:r>
              <a:rPr lang="en-US" smtClean="0"/>
              <a:t>Click to edit Master text styles</a:t>
            </a:r>
          </a:p>
        </p:txBody>
      </p:sp>
      <p:sp>
        <p:nvSpPr>
          <p:cNvPr id="16" name="Text Placeholder 33"/>
          <p:cNvSpPr>
            <a:spLocks noGrp="1"/>
          </p:cNvSpPr>
          <p:nvPr>
            <p:ph type="body" sz="quarter" idx="18"/>
          </p:nvPr>
        </p:nvSpPr>
        <p:spPr>
          <a:xfrm>
            <a:off x="533400" y="1381869"/>
            <a:ext cx="6553200" cy="1742331"/>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2684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19" r:id="rId4"/>
    <p:sldLayoutId id="2147483720" r:id="rId5"/>
    <p:sldLayoutId id="2147483721" r:id="rId6"/>
    <p:sldLayoutId id="2147483722" r:id="rId7"/>
    <p:sldLayoutId id="2147483728" r:id="rId8"/>
    <p:sldLayoutId id="2147483729"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173" name="Text Placeholder 4"/>
          <p:cNvSpPr>
            <a:spLocks noGrp="1"/>
          </p:cNvSpPr>
          <p:nvPr>
            <p:ph type="body" sz="quarter" idx="17"/>
          </p:nvPr>
        </p:nvSpPr>
        <p:spPr bwMode="auto">
          <a:xfrm>
            <a:off x="1752600" y="1066800"/>
            <a:ext cx="6553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en-US" dirty="0" smtClean="0">
                <a:solidFill>
                  <a:srgbClr val="000000"/>
                </a:solidFill>
                <a:latin typeface="Myriad Pro" charset="0"/>
                <a:ea typeface="ＭＳ Ｐゴシック" charset="0"/>
                <a:cs typeface="ＭＳ Ｐゴシック" charset="0"/>
              </a:rPr>
              <a:t>Enforcement Campaign</a:t>
            </a:r>
          </a:p>
          <a:p>
            <a:r>
              <a:rPr lang="en-US" b="0" dirty="0" smtClean="0">
                <a:solidFill>
                  <a:schemeClr val="tx1"/>
                </a:solidFill>
                <a:latin typeface="Myriad Pro" charset="0"/>
                <a:ea typeface="ＭＳ Ｐゴシック" charset="0"/>
                <a:cs typeface="ＭＳ Ｐゴシック" charset="0"/>
              </a:rPr>
              <a:t>Strategic Planning for Effective Enforcement</a:t>
            </a:r>
            <a:endParaRPr lang="en-US" b="0" dirty="0">
              <a:solidFill>
                <a:schemeClr val="tx1"/>
              </a:solidFill>
              <a:latin typeface="Myriad Pro" charset="0"/>
              <a:ea typeface="ＭＳ Ｐゴシック" charset="0"/>
              <a:cs typeface="ＭＳ Ｐゴシック" charset="0"/>
            </a:endParaRPr>
          </a:p>
          <a:p>
            <a:pPr algn="r"/>
            <a:endParaRPr lang="en-US" dirty="0">
              <a:solidFill>
                <a:srgbClr val="000000"/>
              </a:solidFill>
              <a:latin typeface="Myriad Pro" charset="0"/>
              <a:ea typeface="ＭＳ Ｐゴシック" charset="0"/>
              <a:cs typeface="ＭＳ Ｐゴシック" charset="0"/>
            </a:endParaRPr>
          </a:p>
        </p:txBody>
      </p:sp>
      <p:sp>
        <p:nvSpPr>
          <p:cNvPr id="7" name="Text Placeholder 6"/>
          <p:cNvSpPr>
            <a:spLocks noGrp="1"/>
          </p:cNvSpPr>
          <p:nvPr>
            <p:ph type="body" sz="quarter" idx="20"/>
          </p:nvPr>
        </p:nvSpPr>
        <p:spPr>
          <a:xfrm>
            <a:off x="533400" y="381000"/>
            <a:ext cx="6019800" cy="457200"/>
          </a:xfrm>
        </p:spPr>
        <p:txBody>
          <a:bodyPr/>
          <a:lstStyle/>
          <a:p>
            <a:pPr>
              <a:defRPr/>
            </a:pPr>
            <a:endParaRPr lang="en-US" b="1"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US" dirty="0" smtClean="0"/>
              <a:t>Next Steps</a:t>
            </a:r>
            <a:endParaRPr lang="en-US" dirty="0"/>
          </a:p>
        </p:txBody>
      </p:sp>
      <p:sp>
        <p:nvSpPr>
          <p:cNvPr id="5" name="Text Placeholder 4"/>
          <p:cNvSpPr>
            <a:spLocks noGrp="1"/>
          </p:cNvSpPr>
          <p:nvPr>
            <p:ph type="body" sz="quarter" idx="18"/>
          </p:nvPr>
        </p:nvSpPr>
        <p:spPr>
          <a:xfrm>
            <a:off x="533400" y="1752600"/>
            <a:ext cx="6553200" cy="4191000"/>
          </a:xfrm>
        </p:spPr>
        <p:txBody>
          <a:bodyPr/>
          <a:lstStyle/>
          <a:p>
            <a:r>
              <a:rPr lang="en-US" dirty="0" smtClean="0"/>
              <a:t>Develop a strategic action plan</a:t>
            </a:r>
          </a:p>
          <a:p>
            <a:endParaRPr lang="en-US" dirty="0"/>
          </a:p>
          <a:p>
            <a:r>
              <a:rPr lang="en-US" dirty="0" smtClean="0"/>
              <a:t>Media campaign – TV, Radio, </a:t>
            </a:r>
            <a:r>
              <a:rPr lang="en-US" dirty="0" err="1" smtClean="0"/>
              <a:t>Newpapers</a:t>
            </a:r>
            <a:r>
              <a:rPr lang="en-US" dirty="0" smtClean="0"/>
              <a:t> – create climate of fear for offenders</a:t>
            </a:r>
          </a:p>
          <a:p>
            <a:endParaRPr lang="en-US" dirty="0" smtClean="0"/>
          </a:p>
          <a:p>
            <a:r>
              <a:rPr lang="en-US" dirty="0"/>
              <a:t>Police-led multi-agency strategic </a:t>
            </a:r>
            <a:r>
              <a:rPr lang="en-US" dirty="0" smtClean="0"/>
              <a:t>planning</a:t>
            </a:r>
          </a:p>
          <a:p>
            <a:endParaRPr lang="en-US" dirty="0" smtClean="0"/>
          </a:p>
          <a:p>
            <a:r>
              <a:rPr lang="en-US" dirty="0" smtClean="0"/>
              <a:t>Further operations – 3 in 2015</a:t>
            </a:r>
          </a:p>
          <a:p>
            <a:endParaRPr lang="en-US" dirty="0" smtClean="0"/>
          </a:p>
          <a:p>
            <a:r>
              <a:rPr lang="en-US" dirty="0" smtClean="0"/>
              <a:t>Monitor progress</a:t>
            </a:r>
          </a:p>
          <a:p>
            <a:pPr>
              <a:lnSpc>
                <a:spcPct val="50000"/>
              </a:lnSpc>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US" dirty="0" smtClean="0"/>
              <a:t>Conclusion</a:t>
            </a:r>
            <a:endParaRPr lang="en-US" dirty="0"/>
          </a:p>
        </p:txBody>
      </p:sp>
      <p:sp>
        <p:nvSpPr>
          <p:cNvPr id="5" name="Text Placeholder 4"/>
          <p:cNvSpPr>
            <a:spLocks noGrp="1"/>
          </p:cNvSpPr>
          <p:nvPr>
            <p:ph type="body" sz="quarter" idx="18"/>
          </p:nvPr>
        </p:nvSpPr>
        <p:spPr>
          <a:xfrm>
            <a:off x="533400" y="1752600"/>
            <a:ext cx="6553200" cy="4191000"/>
          </a:xfrm>
        </p:spPr>
        <p:txBody>
          <a:bodyPr/>
          <a:lstStyle/>
          <a:p>
            <a:pPr marL="0" indent="0">
              <a:buNone/>
            </a:pPr>
            <a:r>
              <a:rPr lang="en-GB" dirty="0" smtClean="0"/>
              <a:t>Offenders </a:t>
            </a:r>
            <a:r>
              <a:rPr lang="en-GB" dirty="0"/>
              <a:t>must feel a sense that they will get caught, and if they </a:t>
            </a:r>
            <a:r>
              <a:rPr lang="en-GB" dirty="0" smtClean="0"/>
              <a:t>are </a:t>
            </a:r>
            <a:r>
              <a:rPr lang="en-GB" dirty="0"/>
              <a:t>caught they will be penalised and are therefore </a:t>
            </a:r>
            <a:r>
              <a:rPr lang="en-GB" dirty="0" smtClean="0"/>
              <a:t>discouraged…</a:t>
            </a:r>
          </a:p>
          <a:p>
            <a:pPr marL="0" indent="0">
              <a:buNone/>
            </a:pPr>
            <a:endParaRPr lang="en-GB" dirty="0"/>
          </a:p>
          <a:p>
            <a:pPr marL="0" indent="0">
              <a:buNone/>
            </a:pPr>
            <a:r>
              <a:rPr lang="en-GB" sz="8800" dirty="0" smtClean="0"/>
              <a:t>Deterrent</a:t>
            </a:r>
            <a:endParaRPr lang="en-GB" sz="8800" dirty="0"/>
          </a:p>
          <a:p>
            <a:endParaRPr lang="en-US" dirty="0" smtClean="0"/>
          </a:p>
          <a:p>
            <a:pPr>
              <a:lnSpc>
                <a:spcPct val="50000"/>
              </a:lnSpc>
            </a:pPr>
            <a:endParaRPr lang="en-US" dirty="0"/>
          </a:p>
        </p:txBody>
      </p:sp>
    </p:spTree>
    <p:extLst>
      <p:ext uri="{BB962C8B-B14F-4D97-AF65-F5344CB8AC3E}">
        <p14:creationId xmlns:p14="http://schemas.microsoft.com/office/powerpoint/2010/main" val="52182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173" name="Text Placeholder 4"/>
          <p:cNvSpPr>
            <a:spLocks noGrp="1"/>
          </p:cNvSpPr>
          <p:nvPr>
            <p:ph type="body" sz="quarter" idx="17"/>
          </p:nvPr>
        </p:nvSpPr>
        <p:spPr bwMode="auto">
          <a:xfrm>
            <a:off x="1981200" y="2514600"/>
            <a:ext cx="6553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en-US" b="0" dirty="0" smtClean="0">
                <a:solidFill>
                  <a:schemeClr val="tx1"/>
                </a:solidFill>
                <a:latin typeface="Myriad Pro" charset="0"/>
                <a:ea typeface="ＭＳ Ｐゴシック" charset="0"/>
                <a:cs typeface="ＭＳ Ｐゴシック" charset="0"/>
              </a:rPr>
              <a:t>Thank you</a:t>
            </a:r>
          </a:p>
          <a:p>
            <a:r>
              <a:rPr lang="en-US" sz="3000" b="0" dirty="0" smtClean="0">
                <a:solidFill>
                  <a:schemeClr val="bg1"/>
                </a:solidFill>
                <a:latin typeface="Myriad Pro" charset="0"/>
                <a:ea typeface="ＭＳ Ｐゴシック" charset="0"/>
                <a:cs typeface="ＭＳ Ｐゴシック" charset="0"/>
              </a:rPr>
              <a:t>Justin Gosling</a:t>
            </a:r>
          </a:p>
          <a:p>
            <a:r>
              <a:rPr lang="en-US" sz="3000" b="0" dirty="0" smtClean="0">
                <a:solidFill>
                  <a:schemeClr val="bg1"/>
                </a:solidFill>
                <a:latin typeface="Myriad Pro" charset="0"/>
                <a:ea typeface="ＭＳ Ｐゴシック" charset="0"/>
                <a:cs typeface="ＭＳ Ｐゴシック" charset="0"/>
              </a:rPr>
              <a:t>Law </a:t>
            </a:r>
            <a:r>
              <a:rPr lang="en-US" sz="3000" b="0" smtClean="0">
                <a:solidFill>
                  <a:schemeClr val="bg1"/>
                </a:solidFill>
                <a:latin typeface="Myriad Pro" charset="0"/>
                <a:ea typeface="ＭＳ Ｐゴシック" charset="0"/>
                <a:cs typeface="ＭＳ Ｐゴシック" charset="0"/>
              </a:rPr>
              <a:t>Enforcement Advisor</a:t>
            </a:r>
            <a:endParaRPr lang="en-US" sz="3000" b="0" dirty="0" smtClean="0">
              <a:solidFill>
                <a:schemeClr val="bg1"/>
              </a:solidFill>
              <a:latin typeface="Myriad Pro" charset="0"/>
              <a:ea typeface="ＭＳ Ｐゴシック" charset="0"/>
              <a:cs typeface="ＭＳ Ｐゴシック" charset="0"/>
            </a:endParaRPr>
          </a:p>
        </p:txBody>
      </p:sp>
    </p:spTree>
    <p:extLst>
      <p:ext uri="{BB962C8B-B14F-4D97-AF65-F5344CB8AC3E}">
        <p14:creationId xmlns:p14="http://schemas.microsoft.com/office/powerpoint/2010/main" val="3920788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914400"/>
            <a:ext cx="65532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en-US" dirty="0" smtClean="0">
                <a:latin typeface="Myriad Pro" charset="0"/>
                <a:ea typeface="ＭＳ Ｐゴシック" charset="0"/>
                <a:cs typeface="ＭＳ Ｐゴシック" charset="0"/>
              </a:rPr>
              <a:t>Presentation Contents</a:t>
            </a:r>
            <a:endParaRPr lang="en-US" dirty="0">
              <a:latin typeface="Myriad Pro" charset="0"/>
              <a:ea typeface="ＭＳ Ｐゴシック" charset="0"/>
              <a:cs typeface="ＭＳ Ｐゴシック" charset="0"/>
            </a:endParaRPr>
          </a:p>
        </p:txBody>
      </p:sp>
      <p:sp>
        <p:nvSpPr>
          <p:cNvPr id="8195" name="Text Placeholder 2"/>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buFontTx/>
              <a:buChar char="•"/>
            </a:pPr>
            <a:r>
              <a:rPr lang="en-US" dirty="0" smtClean="0">
                <a:latin typeface="Myriad Pro" charset="0"/>
                <a:ea typeface="ＭＳ Ｐゴシック" charset="0"/>
                <a:cs typeface="ＭＳ Ｐゴシック" charset="0"/>
              </a:rPr>
              <a:t>Observations</a:t>
            </a:r>
          </a:p>
          <a:p>
            <a:pPr>
              <a:buFontTx/>
              <a:buChar char="•"/>
            </a:pPr>
            <a:endParaRPr lang="en-US" dirty="0" smtClean="0">
              <a:latin typeface="Myriad Pro" charset="0"/>
              <a:ea typeface="ＭＳ Ｐゴシック" charset="0"/>
              <a:cs typeface="ＭＳ Ｐゴシック" charset="0"/>
            </a:endParaRPr>
          </a:p>
          <a:p>
            <a:pPr>
              <a:buFontTx/>
              <a:buChar char="•"/>
            </a:pPr>
            <a:r>
              <a:rPr lang="en-US" dirty="0" smtClean="0">
                <a:latin typeface="Myriad Pro" charset="0"/>
                <a:ea typeface="ＭＳ Ｐゴシック" charset="0"/>
                <a:cs typeface="ＭＳ Ｐゴシック" charset="0"/>
              </a:rPr>
              <a:t>Crime Situation @ April 2015</a:t>
            </a:r>
            <a:endParaRPr lang="en-US" dirty="0">
              <a:latin typeface="Myriad Pro" charset="0"/>
              <a:ea typeface="ＭＳ Ｐゴシック" charset="0"/>
              <a:cs typeface="ＭＳ Ｐゴシック" charset="0"/>
            </a:endParaRPr>
          </a:p>
          <a:p>
            <a:pPr>
              <a:buFontTx/>
              <a:buChar char="•"/>
            </a:pPr>
            <a:endParaRPr lang="en-US" dirty="0" smtClean="0">
              <a:latin typeface="Myriad Pro" charset="0"/>
              <a:ea typeface="ＭＳ Ｐゴシック" charset="0"/>
              <a:cs typeface="ＭＳ Ｐゴシック" charset="0"/>
            </a:endParaRPr>
          </a:p>
          <a:p>
            <a:pPr>
              <a:buFontTx/>
              <a:buChar char="•"/>
            </a:pPr>
            <a:r>
              <a:rPr lang="en-US" dirty="0" smtClean="0">
                <a:latin typeface="Myriad Pro" charset="0"/>
                <a:ea typeface="ＭＳ Ｐゴシック" charset="0"/>
                <a:cs typeface="ＭＳ Ｐゴシック" charset="0"/>
              </a:rPr>
              <a:t>Solutions</a:t>
            </a:r>
          </a:p>
          <a:p>
            <a:pPr>
              <a:buFontTx/>
              <a:buChar char="•"/>
            </a:pPr>
            <a:endParaRPr lang="en-US" dirty="0">
              <a:latin typeface="Myriad Pro" charset="0"/>
              <a:ea typeface="ＭＳ Ｐゴシック" charset="0"/>
              <a:cs typeface="ＭＳ Ｐゴシック" charset="0"/>
            </a:endParaRPr>
          </a:p>
          <a:p>
            <a:pPr>
              <a:buFontTx/>
              <a:buChar char="•"/>
            </a:pPr>
            <a:r>
              <a:rPr lang="en-US" dirty="0" smtClean="0">
                <a:latin typeface="Myriad Pro" charset="0"/>
                <a:ea typeface="ＭＳ Ｐゴシック" charset="0"/>
                <a:cs typeface="ＭＳ Ｐゴシック" charset="0"/>
              </a:rPr>
              <a:t>Strategy</a:t>
            </a:r>
            <a:endParaRPr lang="en-US" dirty="0">
              <a:latin typeface="Myriad Pro" charset="0"/>
              <a:ea typeface="ＭＳ Ｐゴシック" charset="0"/>
              <a:cs typeface="ＭＳ Ｐゴシック" charset="0"/>
            </a:endParaRPr>
          </a:p>
          <a:p>
            <a:pPr>
              <a:buFontTx/>
              <a:buChar char="•"/>
            </a:pPr>
            <a:endParaRPr lang="en-US" dirty="0" smtClean="0">
              <a:latin typeface="Myriad Pro" charset="0"/>
              <a:ea typeface="ＭＳ Ｐゴシック" charset="0"/>
              <a:cs typeface="ＭＳ Ｐゴシック" charset="0"/>
            </a:endParaRPr>
          </a:p>
          <a:p>
            <a:pPr>
              <a:buFontTx/>
              <a:buChar char="•"/>
            </a:pPr>
            <a:r>
              <a:rPr lang="en-US" dirty="0" smtClean="0">
                <a:latin typeface="Myriad Pro" charset="0"/>
                <a:ea typeface="ＭＳ Ｐゴシック" charset="0"/>
                <a:cs typeface="ＭＳ Ｐゴシック" charset="0"/>
              </a:rPr>
              <a:t>Next Steps</a:t>
            </a:r>
            <a:endParaRPr lang="en-US" dirty="0">
              <a:latin typeface="Myriad Pro" charset="0"/>
              <a:ea typeface="ＭＳ Ｐゴシック" charset="0"/>
              <a:cs typeface="ＭＳ Ｐゴシック" charset="0"/>
            </a:endParaRPr>
          </a:p>
          <a:p>
            <a:pPr marL="0" indent="0">
              <a:buNone/>
            </a:pPr>
            <a:endParaRPr lang="en-US" dirty="0" smtClean="0">
              <a:latin typeface="Myriad Pro" charset="0"/>
              <a:ea typeface="ＭＳ Ｐゴシック" charset="0"/>
              <a:cs typeface="ＭＳ Ｐゴシック" charset="0"/>
            </a:endParaRPr>
          </a:p>
        </p:txBody>
      </p:sp>
      <p:sp>
        <p:nvSpPr>
          <p:cNvPr id="2" name="TextBox 1"/>
          <p:cNvSpPr txBox="1"/>
          <p:nvPr/>
        </p:nvSpPr>
        <p:spPr>
          <a:xfrm>
            <a:off x="4028344" y="1201601"/>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US" dirty="0" smtClean="0"/>
              <a:t>Observations</a:t>
            </a:r>
            <a:endParaRPr lang="en-US" dirty="0"/>
          </a:p>
        </p:txBody>
      </p:sp>
      <p:sp>
        <p:nvSpPr>
          <p:cNvPr id="5" name="Text Placeholder 4"/>
          <p:cNvSpPr>
            <a:spLocks noGrp="1"/>
          </p:cNvSpPr>
          <p:nvPr>
            <p:ph type="body" sz="quarter" idx="18"/>
          </p:nvPr>
        </p:nvSpPr>
        <p:spPr>
          <a:xfrm>
            <a:off x="533400" y="1752600"/>
            <a:ext cx="6553200" cy="4191000"/>
          </a:xfrm>
        </p:spPr>
        <p:txBody>
          <a:bodyPr/>
          <a:lstStyle/>
          <a:p>
            <a:r>
              <a:rPr lang="en-US" dirty="0" smtClean="0"/>
              <a:t>Well </a:t>
            </a:r>
            <a:r>
              <a:rPr lang="en-US" dirty="0" err="1" smtClean="0"/>
              <a:t>organised</a:t>
            </a:r>
            <a:r>
              <a:rPr lang="en-US" dirty="0" smtClean="0"/>
              <a:t> campaign culminating in enforcement action</a:t>
            </a:r>
          </a:p>
          <a:p>
            <a:endParaRPr lang="en-US" dirty="0" smtClean="0"/>
          </a:p>
          <a:p>
            <a:r>
              <a:rPr lang="en-US" dirty="0" smtClean="0"/>
              <a:t>Widespread</a:t>
            </a:r>
            <a:endParaRPr lang="en-US" dirty="0"/>
          </a:p>
          <a:p>
            <a:endParaRPr lang="en-US" dirty="0" smtClean="0"/>
          </a:p>
          <a:p>
            <a:r>
              <a:rPr lang="en-US" dirty="0" smtClean="0"/>
              <a:t>Professional operation plan</a:t>
            </a:r>
            <a:endParaRPr lang="en-US" dirty="0"/>
          </a:p>
          <a:p>
            <a:endParaRPr lang="en-US" dirty="0" smtClean="0"/>
          </a:p>
          <a:p>
            <a:r>
              <a:rPr lang="en-US" dirty="0" smtClean="0"/>
              <a:t>Timely</a:t>
            </a:r>
          </a:p>
          <a:p>
            <a:endParaRPr lang="en-US" dirty="0" smtClean="0"/>
          </a:p>
          <a:p>
            <a:r>
              <a:rPr lang="en-US" dirty="0" smtClean="0"/>
              <a:t>Good results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US" dirty="0" smtClean="0"/>
              <a:t>Observations</a:t>
            </a:r>
            <a:endParaRPr lang="en-US" dirty="0"/>
          </a:p>
        </p:txBody>
      </p:sp>
      <p:sp>
        <p:nvSpPr>
          <p:cNvPr id="5" name="Text Placeholder 4"/>
          <p:cNvSpPr>
            <a:spLocks noGrp="1"/>
          </p:cNvSpPr>
          <p:nvPr>
            <p:ph type="body" sz="quarter" idx="18"/>
          </p:nvPr>
        </p:nvSpPr>
        <p:spPr>
          <a:xfrm>
            <a:off x="533400" y="1752600"/>
            <a:ext cx="6553200" cy="4191000"/>
          </a:xfrm>
        </p:spPr>
        <p:txBody>
          <a:bodyPr/>
          <a:lstStyle/>
          <a:p>
            <a:pPr marL="0" indent="0">
              <a:buNone/>
            </a:pPr>
            <a:r>
              <a:rPr lang="en-US" sz="8800" dirty="0" smtClean="0">
                <a:solidFill>
                  <a:srgbClr val="FF0000"/>
                </a:solidFill>
              </a:rPr>
              <a:t>2%</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151 found to be selling protected wildlife</a:t>
            </a:r>
          </a:p>
          <a:p>
            <a:pPr marL="0" indent="0">
              <a:buNone/>
            </a:pPr>
            <a:r>
              <a:rPr lang="en-US" dirty="0" smtClean="0"/>
              <a:t>3 received administrative penalties</a:t>
            </a:r>
          </a:p>
          <a:p>
            <a:pPr marL="0" indent="0">
              <a:buNone/>
            </a:pPr>
            <a:endParaRPr lang="en-US" sz="4800" dirty="0" smtClean="0"/>
          </a:p>
          <a:p>
            <a:endParaRPr lang="en-US" dirty="0"/>
          </a:p>
        </p:txBody>
      </p:sp>
    </p:spTree>
    <p:extLst>
      <p:ext uri="{BB962C8B-B14F-4D97-AF65-F5344CB8AC3E}">
        <p14:creationId xmlns:p14="http://schemas.microsoft.com/office/powerpoint/2010/main" val="2539141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r>
              <a:rPr lang="en-US" dirty="0" smtClean="0"/>
              <a:t>Crime Situation - April 2015</a:t>
            </a:r>
            <a:endParaRPr lang="en-US" dirty="0"/>
          </a:p>
        </p:txBody>
      </p:sp>
      <p:sp>
        <p:nvSpPr>
          <p:cNvPr id="4" name="Text Placeholder 3"/>
          <p:cNvSpPr>
            <a:spLocks noGrp="1"/>
          </p:cNvSpPr>
          <p:nvPr>
            <p:ph type="body" sz="quarter" idx="18"/>
          </p:nvPr>
        </p:nvSpPr>
        <p:spPr>
          <a:xfrm>
            <a:off x="533400" y="1752600"/>
            <a:ext cx="6553200" cy="4191000"/>
          </a:xfrm>
        </p:spPr>
        <p:txBody>
          <a:bodyPr/>
          <a:lstStyle/>
          <a:p>
            <a:r>
              <a:rPr lang="en-US" dirty="0" smtClean="0"/>
              <a:t>Post-operation survey indicates crime continues</a:t>
            </a:r>
          </a:p>
          <a:p>
            <a:endParaRPr lang="en-US" dirty="0"/>
          </a:p>
          <a:p>
            <a:endParaRPr lang="en-US" dirty="0" smtClean="0"/>
          </a:p>
          <a:p>
            <a:pPr>
              <a:lnSpc>
                <a:spcPct val="50000"/>
              </a:lnSpc>
            </a:pPr>
            <a:endParaRPr lang="en-US" dirty="0"/>
          </a:p>
          <a:p>
            <a:pPr marL="0" indent="0">
              <a:buNone/>
            </a:pPr>
            <a:r>
              <a:rPr lang="en-US" sz="8800" dirty="0" smtClean="0">
                <a:solidFill>
                  <a:srgbClr val="FF0000"/>
                </a:solidFill>
              </a:rPr>
              <a:t>98%</a:t>
            </a:r>
          </a:p>
          <a:p>
            <a:pPr marL="0" indent="0">
              <a:buNone/>
            </a:pPr>
            <a:r>
              <a:rPr lang="en-US" dirty="0" smtClean="0"/>
              <a:t>No action against them –&gt; confidence increases</a:t>
            </a:r>
          </a:p>
          <a:p>
            <a:pPr marL="0" indent="0">
              <a:buNone/>
            </a:pPr>
            <a:endParaRPr lang="en-US" dirty="0" smtClean="0"/>
          </a:p>
          <a:p>
            <a:pPr marL="0" indent="0">
              <a:buNone/>
            </a:pPr>
            <a:endParaRPr lang="en-US" sz="8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Solutions</a:t>
            </a:r>
            <a:endParaRPr lang="en-US" dirty="0"/>
          </a:p>
        </p:txBody>
      </p:sp>
      <p:sp>
        <p:nvSpPr>
          <p:cNvPr id="3" name="Text Placeholder 2"/>
          <p:cNvSpPr>
            <a:spLocks noGrp="1"/>
          </p:cNvSpPr>
          <p:nvPr>
            <p:ph type="body" sz="quarter" idx="18"/>
          </p:nvPr>
        </p:nvSpPr>
        <p:spPr>
          <a:xfrm>
            <a:off x="533400" y="1828800"/>
            <a:ext cx="7010400" cy="4495800"/>
          </a:xfrm>
        </p:spPr>
        <p:txBody>
          <a:bodyPr/>
          <a:lstStyle/>
          <a:p>
            <a:pPr marL="0" indent="0">
              <a:buNone/>
            </a:pPr>
            <a:r>
              <a:rPr lang="en-US" sz="7000" dirty="0" smtClean="0"/>
              <a:t>Create a Deterrent</a:t>
            </a:r>
          </a:p>
          <a:p>
            <a:endParaRPr lang="en-US" dirty="0"/>
          </a:p>
          <a:p>
            <a:r>
              <a:rPr lang="en-US" dirty="0" smtClean="0"/>
              <a:t>Develop strategic approach</a:t>
            </a:r>
          </a:p>
          <a:p>
            <a:r>
              <a:rPr lang="en-US" dirty="0" smtClean="0"/>
              <a:t>Multi-agency</a:t>
            </a:r>
          </a:p>
          <a:p>
            <a:r>
              <a:rPr lang="en-US" dirty="0" smtClean="0"/>
              <a:t>Comprehensive</a:t>
            </a:r>
          </a:p>
          <a:p>
            <a:r>
              <a:rPr lang="en-US" dirty="0" smtClean="0"/>
              <a:t>Holistic</a:t>
            </a:r>
          </a:p>
          <a:p>
            <a:r>
              <a:rPr lang="en-US" dirty="0" smtClean="0"/>
              <a:t>Sustained</a:t>
            </a:r>
          </a:p>
        </p:txBody>
      </p:sp>
    </p:spTree>
    <p:extLst>
      <p:ext uri="{BB962C8B-B14F-4D97-AF65-F5344CB8AC3E}">
        <p14:creationId xmlns:p14="http://schemas.microsoft.com/office/powerpoint/2010/main" val="546536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Solutions</a:t>
            </a:r>
            <a:endParaRPr lang="en-US" dirty="0"/>
          </a:p>
        </p:txBody>
      </p:sp>
      <p:graphicFrame>
        <p:nvGraphicFramePr>
          <p:cNvPr id="5" name="Diagram 4"/>
          <p:cNvGraphicFramePr/>
          <p:nvPr>
            <p:extLst>
              <p:ext uri="{D42A27DB-BD31-4B8C-83A1-F6EECF244321}">
                <p14:modId xmlns:p14="http://schemas.microsoft.com/office/powerpoint/2010/main" val="3323976885"/>
              </p:ext>
            </p:extLst>
          </p:nvPr>
        </p:nvGraphicFramePr>
        <p:xfrm>
          <a:off x="152400" y="1828800"/>
          <a:ext cx="8991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33400" y="1752600"/>
            <a:ext cx="3390672" cy="430887"/>
          </a:xfrm>
          <a:prstGeom prst="rect">
            <a:avLst/>
          </a:prstGeom>
          <a:noFill/>
        </p:spPr>
        <p:txBody>
          <a:bodyPr wrap="none" rtlCol="0">
            <a:spAutoFit/>
          </a:bodyPr>
          <a:lstStyle/>
          <a:p>
            <a:r>
              <a:rPr lang="en-US" sz="2200" dirty="0" smtClean="0">
                <a:solidFill>
                  <a:srgbClr val="000090"/>
                </a:solidFill>
                <a:latin typeface="Myriad Pro"/>
                <a:cs typeface="Myriad Pro"/>
              </a:rPr>
              <a:t>Scale up level of criminality</a:t>
            </a:r>
            <a:endParaRPr lang="en-US" sz="2200" dirty="0">
              <a:solidFill>
                <a:srgbClr val="000090"/>
              </a:solidFill>
              <a:latin typeface="Myriad Pro"/>
              <a:cs typeface="Myriad Pro"/>
            </a:endParaRPr>
          </a:p>
        </p:txBody>
      </p:sp>
      <p:cxnSp>
        <p:nvCxnSpPr>
          <p:cNvPr id="9" name="Straight Arrow Connector 8"/>
          <p:cNvCxnSpPr/>
          <p:nvPr/>
        </p:nvCxnSpPr>
        <p:spPr bwMode="auto">
          <a:xfrm>
            <a:off x="381000" y="4953000"/>
            <a:ext cx="2286000" cy="0"/>
          </a:xfrm>
          <a:prstGeom prst="straightConnector1">
            <a:avLst/>
          </a:prstGeom>
          <a:solidFill>
            <a:schemeClr val="accent1"/>
          </a:solidFill>
          <a:ln w="57150" cap="flat" cmpd="sng" algn="ctr">
            <a:solidFill>
              <a:srgbClr val="28CC37"/>
            </a:solidFill>
            <a:prstDash val="solid"/>
            <a:round/>
            <a:headEnd type="diamond" w="sm" len="lg"/>
            <a:tailEnd type="triangle" w="lg" len="lg"/>
          </a:ln>
          <a:effectLst/>
        </p:spPr>
      </p:cxnSp>
    </p:spTree>
    <p:extLst>
      <p:ext uri="{BB962C8B-B14F-4D97-AF65-F5344CB8AC3E}">
        <p14:creationId xmlns:p14="http://schemas.microsoft.com/office/powerpoint/2010/main" val="14292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Solutions</a:t>
            </a:r>
            <a:endParaRPr lang="en-US" dirty="0"/>
          </a:p>
        </p:txBody>
      </p:sp>
      <p:graphicFrame>
        <p:nvGraphicFramePr>
          <p:cNvPr id="5" name="Diagram 4"/>
          <p:cNvGraphicFramePr/>
          <p:nvPr>
            <p:extLst>
              <p:ext uri="{D42A27DB-BD31-4B8C-83A1-F6EECF244321}">
                <p14:modId xmlns:p14="http://schemas.microsoft.com/office/powerpoint/2010/main" val="2559683268"/>
              </p:ext>
            </p:extLst>
          </p:nvPr>
        </p:nvGraphicFramePr>
        <p:xfrm>
          <a:off x="533400" y="1828800"/>
          <a:ext cx="7010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8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5FD041EC-F2A2-2D4B-91BD-686B89E91E91}"/>
                                            </p:graphicEl>
                                          </p:spTgt>
                                        </p:tgtEl>
                                        <p:attrNameLst>
                                          <p:attrName>style.visibility</p:attrName>
                                        </p:attrNameLst>
                                      </p:cBhvr>
                                      <p:to>
                                        <p:strVal val="visible"/>
                                      </p:to>
                                    </p:set>
                                    <p:animEffect transition="in" filter="dissolve">
                                      <p:cBhvr>
                                        <p:cTn id="7" dur="500"/>
                                        <p:tgtEl>
                                          <p:spTgt spid="5">
                                            <p:graphicEl>
                                              <a:dgm id="{5FD041EC-F2A2-2D4B-91BD-686B89E91E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73FDFAFC-CC32-FA4D-94B0-A5A50970B975}"/>
                                            </p:graphicEl>
                                          </p:spTgt>
                                        </p:tgtEl>
                                        <p:attrNameLst>
                                          <p:attrName>style.visibility</p:attrName>
                                        </p:attrNameLst>
                                      </p:cBhvr>
                                      <p:to>
                                        <p:strVal val="visible"/>
                                      </p:to>
                                    </p:set>
                                    <p:animEffect transition="in" filter="dissolve">
                                      <p:cBhvr>
                                        <p:cTn id="12" dur="500"/>
                                        <p:tgtEl>
                                          <p:spTgt spid="5">
                                            <p:graphicEl>
                                              <a:dgm id="{73FDFAFC-CC32-FA4D-94B0-A5A50970B975}"/>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graphicEl>
                                              <a:dgm id="{CCC76905-4CEA-FA47-BBDE-BA099F8BA2DF}"/>
                                            </p:graphicEl>
                                          </p:spTgt>
                                        </p:tgtEl>
                                        <p:attrNameLst>
                                          <p:attrName>style.visibility</p:attrName>
                                        </p:attrNameLst>
                                      </p:cBhvr>
                                      <p:to>
                                        <p:strVal val="visible"/>
                                      </p:to>
                                    </p:set>
                                    <p:animEffect transition="in" filter="dissolve">
                                      <p:cBhvr>
                                        <p:cTn id="15" dur="500"/>
                                        <p:tgtEl>
                                          <p:spTgt spid="5">
                                            <p:graphicEl>
                                              <a:dgm id="{CCC76905-4CEA-FA47-BBDE-BA099F8BA2D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graphicEl>
                                              <a:dgm id="{C99A992D-59FD-9A45-B309-E01D982C14C8}"/>
                                            </p:graphicEl>
                                          </p:spTgt>
                                        </p:tgtEl>
                                        <p:attrNameLst>
                                          <p:attrName>style.visibility</p:attrName>
                                        </p:attrNameLst>
                                      </p:cBhvr>
                                      <p:to>
                                        <p:strVal val="visible"/>
                                      </p:to>
                                    </p:set>
                                    <p:animEffect transition="in" filter="dissolve">
                                      <p:cBhvr>
                                        <p:cTn id="20" dur="500"/>
                                        <p:tgtEl>
                                          <p:spTgt spid="5">
                                            <p:graphicEl>
                                              <a:dgm id="{C99A992D-59FD-9A45-B309-E01D982C14C8}"/>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graphicEl>
                                              <a:dgm id="{794A3A55-BF35-BA4D-BFC6-F3C232861AEA}"/>
                                            </p:graphicEl>
                                          </p:spTgt>
                                        </p:tgtEl>
                                        <p:attrNameLst>
                                          <p:attrName>style.visibility</p:attrName>
                                        </p:attrNameLst>
                                      </p:cBhvr>
                                      <p:to>
                                        <p:strVal val="visible"/>
                                      </p:to>
                                    </p:set>
                                    <p:animEffect transition="in" filter="dissolve">
                                      <p:cBhvr>
                                        <p:cTn id="23" dur="500"/>
                                        <p:tgtEl>
                                          <p:spTgt spid="5">
                                            <p:graphicEl>
                                              <a:dgm id="{794A3A55-BF35-BA4D-BFC6-F3C232861AE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graphicEl>
                                              <a:dgm id="{8E27385C-8D40-6441-8917-52C8813BD72A}"/>
                                            </p:graphicEl>
                                          </p:spTgt>
                                        </p:tgtEl>
                                        <p:attrNameLst>
                                          <p:attrName>style.visibility</p:attrName>
                                        </p:attrNameLst>
                                      </p:cBhvr>
                                      <p:to>
                                        <p:strVal val="visible"/>
                                      </p:to>
                                    </p:set>
                                    <p:animEffect transition="in" filter="dissolve">
                                      <p:cBhvr>
                                        <p:cTn id="28" dur="500"/>
                                        <p:tgtEl>
                                          <p:spTgt spid="5">
                                            <p:graphicEl>
                                              <a:dgm id="{8E27385C-8D40-6441-8917-52C8813BD72A}"/>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graphicEl>
                                              <a:dgm id="{A52F2B02-0221-8C4A-A398-537203CAE72A}"/>
                                            </p:graphicEl>
                                          </p:spTgt>
                                        </p:tgtEl>
                                        <p:attrNameLst>
                                          <p:attrName>style.visibility</p:attrName>
                                        </p:attrNameLst>
                                      </p:cBhvr>
                                      <p:to>
                                        <p:strVal val="visible"/>
                                      </p:to>
                                    </p:set>
                                    <p:animEffect transition="in" filter="dissolve">
                                      <p:cBhvr>
                                        <p:cTn id="31" dur="500"/>
                                        <p:tgtEl>
                                          <p:spTgt spid="5">
                                            <p:graphicEl>
                                              <a:dgm id="{A52F2B02-0221-8C4A-A398-537203CAE72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graphicEl>
                                              <a:dgm id="{42FE4457-422F-E147-AE24-BEF41D5DC6BF}"/>
                                            </p:graphicEl>
                                          </p:spTgt>
                                        </p:tgtEl>
                                        <p:attrNameLst>
                                          <p:attrName>style.visibility</p:attrName>
                                        </p:attrNameLst>
                                      </p:cBhvr>
                                      <p:to>
                                        <p:strVal val="visible"/>
                                      </p:to>
                                    </p:set>
                                    <p:animEffect transition="in" filter="dissolve">
                                      <p:cBhvr>
                                        <p:cTn id="36" dur="500"/>
                                        <p:tgtEl>
                                          <p:spTgt spid="5">
                                            <p:graphicEl>
                                              <a:dgm id="{42FE4457-422F-E147-AE24-BEF41D5DC6BF}"/>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
                                            <p:graphicEl>
                                              <a:dgm id="{2878E287-CAA0-5C46-A4ED-8F781EC6C332}"/>
                                            </p:graphicEl>
                                          </p:spTgt>
                                        </p:tgtEl>
                                        <p:attrNameLst>
                                          <p:attrName>style.visibility</p:attrName>
                                        </p:attrNameLst>
                                      </p:cBhvr>
                                      <p:to>
                                        <p:strVal val="visible"/>
                                      </p:to>
                                    </p:set>
                                    <p:animEffect transition="in" filter="dissolve">
                                      <p:cBhvr>
                                        <p:cTn id="39" dur="500"/>
                                        <p:tgtEl>
                                          <p:spTgt spid="5">
                                            <p:graphicEl>
                                              <a:dgm id="{2878E287-CAA0-5C46-A4ED-8F781EC6C332}"/>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
                                            <p:graphicEl>
                                              <a:dgm id="{DAC4CCB0-8ABB-EC4F-BC29-099DDD5DBC00}"/>
                                            </p:graphicEl>
                                          </p:spTgt>
                                        </p:tgtEl>
                                        <p:attrNameLst>
                                          <p:attrName>style.visibility</p:attrName>
                                        </p:attrNameLst>
                                      </p:cBhvr>
                                      <p:to>
                                        <p:strVal val="visible"/>
                                      </p:to>
                                    </p:set>
                                    <p:animEffect transition="in" filter="dissolve">
                                      <p:cBhvr>
                                        <p:cTn id="42" dur="500"/>
                                        <p:tgtEl>
                                          <p:spTgt spid="5">
                                            <p:graphicEl>
                                              <a:dgm id="{DAC4CCB0-8ABB-EC4F-BC29-099DDD5DBC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US" dirty="0" smtClean="0"/>
              <a:t>Strategy</a:t>
            </a:r>
            <a:endParaRPr lang="en-US" dirty="0"/>
          </a:p>
        </p:txBody>
      </p:sp>
      <p:sp>
        <p:nvSpPr>
          <p:cNvPr id="5" name="Text Placeholder 4"/>
          <p:cNvSpPr>
            <a:spLocks noGrp="1"/>
          </p:cNvSpPr>
          <p:nvPr>
            <p:ph type="body" sz="quarter" idx="18"/>
          </p:nvPr>
        </p:nvSpPr>
        <p:spPr>
          <a:xfrm>
            <a:off x="533400" y="1752600"/>
            <a:ext cx="6553200" cy="4191000"/>
          </a:xfrm>
        </p:spPr>
        <p:txBody>
          <a:bodyPr/>
          <a:lstStyle/>
          <a:p>
            <a:r>
              <a:rPr lang="en-US" dirty="0" smtClean="0"/>
              <a:t>Clear goal: </a:t>
            </a:r>
          </a:p>
          <a:p>
            <a:pPr marL="0" indent="0" algn="ctr">
              <a:buNone/>
            </a:pPr>
            <a:endParaRPr lang="en-US" dirty="0" smtClean="0"/>
          </a:p>
          <a:p>
            <a:pPr marL="0" indent="0" algn="ctr">
              <a:buNone/>
            </a:pPr>
            <a:r>
              <a:rPr lang="en-US" dirty="0" smtClean="0"/>
              <a:t>“</a:t>
            </a:r>
            <a:r>
              <a:rPr lang="en-US" i="1" dirty="0" smtClean="0"/>
              <a:t>Reduce the sale of protected wildlife in Hanoi</a:t>
            </a:r>
            <a:r>
              <a:rPr lang="en-US" dirty="0" smtClean="0"/>
              <a:t>”</a:t>
            </a:r>
          </a:p>
          <a:p>
            <a:endParaRPr lang="en-US" dirty="0" smtClean="0"/>
          </a:p>
          <a:p>
            <a:r>
              <a:rPr lang="en-US" dirty="0" smtClean="0"/>
              <a:t>Assign roles – multi-agency</a:t>
            </a:r>
          </a:p>
          <a:p>
            <a:endParaRPr lang="en-US" dirty="0" smtClean="0"/>
          </a:p>
          <a:p>
            <a:r>
              <a:rPr lang="en-US" dirty="0" smtClean="0"/>
              <a:t>Develop regular communication</a:t>
            </a:r>
          </a:p>
          <a:p>
            <a:endParaRPr lang="en-US" dirty="0" smtClean="0"/>
          </a:p>
          <a:p>
            <a:r>
              <a:rPr lang="en-US" dirty="0" smtClean="0"/>
              <a:t>Set timelines and milestones</a:t>
            </a:r>
          </a:p>
          <a:p>
            <a:endParaRPr lang="en-US" dirty="0" smtClean="0"/>
          </a:p>
          <a:p>
            <a:r>
              <a:rPr lang="en-US" dirty="0" smtClean="0"/>
              <a:t>Monitor effectiveness</a:t>
            </a:r>
          </a:p>
          <a:p>
            <a:endParaRPr lang="en-US" dirty="0" smtClean="0"/>
          </a:p>
          <a:p>
            <a:pPr>
              <a:lnSpc>
                <a:spcPct val="50000"/>
              </a:lnSpc>
            </a:pPr>
            <a:endParaRPr lang="en-US" dirty="0"/>
          </a:p>
        </p:txBody>
      </p:sp>
    </p:spTree>
    <p:extLst>
      <p:ext uri="{BB962C8B-B14F-4D97-AF65-F5344CB8AC3E}">
        <p14:creationId xmlns:p14="http://schemas.microsoft.com/office/powerpoint/2010/main" val="320619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DPpptFormat_E">
  <a:themeElements>
    <a:clrScheme name="UNDPpptFormat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DPpptFormat_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DPpptFormat_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DPpptFormat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DPpptFormat_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DPpptFormat_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DPpptFormat_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DPpptFormat_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DPpptFormat_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228049EB6A0D40A488D2E566DA2343" ma:contentTypeVersion="2" ma:contentTypeDescription="Create a new document." ma:contentTypeScope="" ma:versionID="bfede07ba9a9d8c7ebcdc0e79ecf4642">
  <xsd:schema xmlns:xsd="http://www.w3.org/2001/XMLSchema" xmlns:xs="http://www.w3.org/2001/XMLSchema" xmlns:p="http://schemas.microsoft.com/office/2006/metadata/properties" xmlns:ns2="62f0073b-7eff-4593-94c2-d8e359bedc05" xmlns:ns3="059678d3-0933-4798-85ce-4e8030ba05bc" targetNamespace="http://schemas.microsoft.com/office/2006/metadata/properties" ma:root="true" ma:fieldsID="b063f6c8a3d235b43a23443906808a6c" ns2:_="" ns3:_="">
    <xsd:import namespace="62f0073b-7eff-4593-94c2-d8e359bedc05"/>
    <xsd:import namespace="059678d3-0933-4798-85ce-4e8030ba05bc"/>
    <xsd:element name="properties">
      <xsd:complexType>
        <xsd:sequence>
          <xsd:element name="documentManagement">
            <xsd:complexType>
              <xsd:all>
                <xsd:element ref="ns2:Language"/>
                <xsd:element ref="ns2:Description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0073b-7eff-4593-94c2-d8e359bedc05" elementFormDefault="qualified">
    <xsd:import namespace="http://schemas.microsoft.com/office/2006/documentManagement/types"/>
    <xsd:import namespace="http://schemas.microsoft.com/office/infopath/2007/PartnerControls"/>
    <xsd:element name="Language" ma:index="8" ma:displayName="Language" ma:format="Dropdown" ma:internalName="Language">
      <xsd:simpleType>
        <xsd:restriction base="dms:Choice">
          <xsd:enumeration value="Arabic"/>
          <xsd:enumeration value="Chinese"/>
          <xsd:enumeration value="English"/>
          <xsd:enumeration value="French"/>
          <xsd:enumeration value="Russian"/>
          <xsd:enumeration value="Spanish"/>
          <xsd:enumeration value="Portuguese"/>
        </xsd:restriction>
      </xsd:simpleType>
    </xsd:element>
    <xsd:element name="Description0" ma:index="9" ma:displayName="Description" ma:format="Dropdown" ma:internalName="Description0">
      <xsd:simpleType>
        <xsd:restriction base="dms:Choice">
          <xsd:enumeration value="Logo with tagline"/>
          <xsd:enumeration value="Myriad Pro fonts – for PC and MAC"/>
          <xsd:enumeration value="PowerPoint Template"/>
          <xsd:enumeration value="UNDP Pull-up Banners"/>
          <xsd:enumeration value="UNDP Editorial Style Manual"/>
          <xsd:enumeration value="UNDP Promotional items"/>
          <xsd:enumeration value="Press Releases and Media Advisories"/>
          <xsd:enumeration value="Fast Facts template"/>
          <xsd:enumeration value="The Development Advocate"/>
          <xsd:enumeration value="UNDP at a Glance - corporate brochure files"/>
          <xsd:enumeration value="UNDP stationery"/>
          <xsd:enumeration value="UNDP boilerplate text"/>
          <xsd:enumeration value="Promotional items"/>
          <xsd:enumeration value="UNDP business cards and e-signature"/>
          <xsd:enumeration value="Font"/>
          <xsd:enumeration value="Policy on logo and tagline use"/>
          <xsd:enumeration value="UN Emblem"/>
          <xsd:enumeration value="UNDP Brand Manual"/>
          <xsd:enumeration value="Photography Guidelines"/>
          <xsd:enumeration value="Corporate Posters"/>
          <xsd:enumeration value="Annual Report 2013"/>
          <xsd:enumeration value="MDG icons"/>
          <xsd:enumeration value="RBAS Booklets"/>
        </xsd:restriction>
      </xsd:simple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escription0 xmlns="62f0073b-7eff-4593-94c2-d8e359bedc05">PowerPoint Template</Description0>
    <Language xmlns="62f0073b-7eff-4593-94c2-d8e359bedc05">English</Language>
    <_dlc_DocId xmlns="059678d3-0933-4798-85ce-4e8030ba05bc">UNITPB-86-420</_dlc_DocId>
    <_dlc_DocIdUrl xmlns="059678d3-0933-4798-85ce-4e8030ba05bc">
      <Url>https://intranet.undp.org/unit/pb/communicate/tagline/_layouts/DocIdRedir.aspx?ID=UNITPB-86-420</Url>
      <Description>UNITPB-86-420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11AEE-8F87-42A2-BDF8-B382F47680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0073b-7eff-4593-94c2-d8e359bedc05"/>
    <ds:schemaRef ds:uri="059678d3-0933-4798-85ce-4e8030ba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B760B7-7EF0-4A11-8E70-999823C71916}">
  <ds:schemaRefs>
    <ds:schemaRef ds:uri="http://schemas.microsoft.com/sharepoint/events"/>
  </ds:schemaRefs>
</ds:datastoreItem>
</file>

<file path=customXml/itemProps3.xml><?xml version="1.0" encoding="utf-8"?>
<ds:datastoreItem xmlns:ds="http://schemas.openxmlformats.org/officeDocument/2006/customXml" ds:itemID="{7A9F8D4A-5003-48B2-A25D-256FD3D73991}">
  <ds:schemaRefs>
    <ds:schemaRef ds:uri="http://schemas.microsoft.com/office/2006/metadata/properties"/>
    <ds:schemaRef ds:uri="http://schemas.microsoft.com/office/infopath/2007/PartnerControls"/>
    <ds:schemaRef ds:uri="62f0073b-7eff-4593-94c2-d8e359bedc05"/>
    <ds:schemaRef ds:uri="059678d3-0933-4798-85ce-4e8030ba05bc"/>
  </ds:schemaRefs>
</ds:datastoreItem>
</file>

<file path=customXml/itemProps4.xml><?xml version="1.0" encoding="utf-8"?>
<ds:datastoreItem xmlns:ds="http://schemas.openxmlformats.org/officeDocument/2006/customXml" ds:itemID="{E995BF71-5740-48A1-A40F-2C066643CC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C:\DOCUME~1\DC191NP\LOCALS~1\Temp\UNDPpptFormat_E.pot</Template>
  <TotalTime>6031</TotalTime>
  <Words>199</Words>
  <Application>Microsoft Office PowerPoint</Application>
  <PresentationFormat>On-screen Show (4:3)</PresentationFormat>
  <Paragraphs>89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UNDPpptFormat_E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English, blank</dc:title>
  <dc:creator>DC191NP</dc:creator>
  <cp:lastModifiedBy>Lan Anh</cp:lastModifiedBy>
  <cp:revision>124</cp:revision>
  <dcterms:created xsi:type="dcterms:W3CDTF">2011-06-27T14:19:05Z</dcterms:created>
  <dcterms:modified xsi:type="dcterms:W3CDTF">2015-04-07T03:48:38Z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0x010100C1228049EB6A0D40A488D2E566DA2343</vt:lpwstr>
  </property>
  <property fmtid="{D5CDD505-2E9C-101B-9397-08002B2CF9AE}" pid="3" name="_dlc_DocIdItemGuid">
    <vt:lpwstr>30e660ce-ece0-45cb-99c7-f53cee92130a</vt:lpwstr>
  </property>
</Properties>
</file>