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</p:sldMasterIdLst>
  <p:notesMasterIdLst>
    <p:notesMasterId r:id="rId34"/>
  </p:notesMasterIdLst>
  <p:sldIdLst>
    <p:sldId id="256" r:id="rId2"/>
    <p:sldId id="258" r:id="rId3"/>
    <p:sldId id="265" r:id="rId4"/>
    <p:sldId id="260" r:id="rId5"/>
    <p:sldId id="285" r:id="rId6"/>
    <p:sldId id="304" r:id="rId7"/>
    <p:sldId id="300" r:id="rId8"/>
    <p:sldId id="299" r:id="rId9"/>
    <p:sldId id="257" r:id="rId10"/>
    <p:sldId id="296" r:id="rId11"/>
    <p:sldId id="284" r:id="rId12"/>
    <p:sldId id="301" r:id="rId13"/>
    <p:sldId id="297" r:id="rId14"/>
    <p:sldId id="287" r:id="rId15"/>
    <p:sldId id="286" r:id="rId16"/>
    <p:sldId id="303" r:id="rId17"/>
    <p:sldId id="288" r:id="rId18"/>
    <p:sldId id="289" r:id="rId19"/>
    <p:sldId id="291" r:id="rId20"/>
    <p:sldId id="292" r:id="rId21"/>
    <p:sldId id="293" r:id="rId22"/>
    <p:sldId id="261" r:id="rId23"/>
    <p:sldId id="262" r:id="rId24"/>
    <p:sldId id="263" r:id="rId25"/>
    <p:sldId id="267" r:id="rId26"/>
    <p:sldId id="302" r:id="rId27"/>
    <p:sldId id="298" r:id="rId28"/>
    <p:sldId id="270" r:id="rId29"/>
    <p:sldId id="272" r:id="rId30"/>
    <p:sldId id="273" r:id="rId31"/>
    <p:sldId id="274" r:id="rId32"/>
    <p:sldId id="27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0" d="100"/>
          <a:sy n="40" d="100"/>
        </p:scale>
        <p:origin x="-1555" y="-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77CEF-8B4C-974F-8D3A-F8B77CCEBBE1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818EA-B7B6-D342-8839-4E0855CD9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RIÊNG TỪ ĐẦU 2015 ĐẾN NAY CÓ TRÊN 200 CÁ THỂ TÊ GIÁC BỊ SĂN TRỘM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4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82</a:t>
            </a:r>
            <a:r>
              <a:rPr lang="en-US" baseline="0" dirty="0" smtClean="0"/>
              <a:t> KHÚC </a:t>
            </a:r>
            <a:r>
              <a:rPr lang="en-US" dirty="0" smtClean="0"/>
              <a:t>NGÀ VOI BỊ BẮT GIỮ TẠI DUBAI, ĐANG TRÊN ĐƯỜNG VẬN CHUYỂN TỪ BỜ BIỂN NGÀ SANG VIỆT NAM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4 </a:t>
            </a:r>
            <a:r>
              <a:rPr lang="en-US" sz="1200" dirty="0" err="1" smtClean="0"/>
              <a:t>tấn</a:t>
            </a:r>
            <a:r>
              <a:rPr lang="en-US" sz="1200" dirty="0" smtClean="0"/>
              <a:t> </a:t>
            </a:r>
            <a:r>
              <a:rPr lang="en-US" sz="1200" dirty="0" err="1" smtClean="0"/>
              <a:t>ngà</a:t>
            </a:r>
            <a:r>
              <a:rPr lang="en-US" sz="1200" dirty="0" smtClean="0"/>
              <a:t> </a:t>
            </a:r>
            <a:r>
              <a:rPr lang="en-US" sz="1200" dirty="0" err="1" smtClean="0"/>
              <a:t>voi</a:t>
            </a:r>
            <a:r>
              <a:rPr lang="en-US" sz="1200" dirty="0" smtClean="0"/>
              <a:t> </a:t>
            </a:r>
            <a:r>
              <a:rPr lang="en-US" sz="1200" dirty="0" err="1" smtClean="0"/>
              <a:t>bị</a:t>
            </a:r>
            <a:r>
              <a:rPr lang="en-US" sz="1200" dirty="0" smtClean="0"/>
              <a:t> </a:t>
            </a:r>
            <a:r>
              <a:rPr lang="en-US" sz="1200" dirty="0" err="1" smtClean="0"/>
              <a:t>bắt</a:t>
            </a:r>
            <a:r>
              <a:rPr lang="en-US" sz="1200" dirty="0" smtClean="0"/>
              <a:t> </a:t>
            </a:r>
            <a:r>
              <a:rPr lang="en-US" sz="1200" dirty="0" err="1" smtClean="0"/>
              <a:t>giữ</a:t>
            </a:r>
            <a:r>
              <a:rPr lang="en-US" sz="1200" dirty="0" smtClean="0"/>
              <a:t> </a:t>
            </a:r>
            <a:r>
              <a:rPr lang="en-US" sz="1200" dirty="0" err="1" smtClean="0"/>
              <a:t>tại</a:t>
            </a:r>
            <a:r>
              <a:rPr lang="en-US" sz="1200" dirty="0" smtClean="0"/>
              <a:t> Bangkok </a:t>
            </a:r>
            <a:r>
              <a:rPr lang="en-US" sz="1200" dirty="0" err="1" smtClean="0"/>
              <a:t>ngày</a:t>
            </a:r>
            <a:r>
              <a:rPr lang="en-US" sz="1200" dirty="0" smtClean="0"/>
              <a:t> 20/4/2015 </a:t>
            </a:r>
            <a:r>
              <a:rPr lang="en-US" sz="1200" dirty="0" err="1" smtClean="0"/>
              <a:t>được</a:t>
            </a:r>
            <a:r>
              <a:rPr lang="en-US" sz="1200" dirty="0" smtClean="0"/>
              <a:t> </a:t>
            </a:r>
            <a:r>
              <a:rPr lang="en-US" sz="1200" dirty="0" err="1" smtClean="0"/>
              <a:t>chuyển</a:t>
            </a:r>
            <a:r>
              <a:rPr lang="en-US" sz="1200" dirty="0" smtClean="0"/>
              <a:t> </a:t>
            </a:r>
            <a:r>
              <a:rPr lang="en-US" sz="1200" dirty="0" err="1" smtClean="0"/>
              <a:t>từ</a:t>
            </a:r>
            <a:r>
              <a:rPr lang="en-US" sz="1200" dirty="0" smtClean="0"/>
              <a:t> </a:t>
            </a:r>
            <a:r>
              <a:rPr lang="en-US" sz="1200" dirty="0" err="1" smtClean="0"/>
              <a:t>Côngo</a:t>
            </a:r>
            <a:r>
              <a:rPr lang="en-US" sz="1200" dirty="0" smtClean="0"/>
              <a:t> </a:t>
            </a:r>
            <a:r>
              <a:rPr lang="en-US" sz="1200" dirty="0" err="1" smtClean="0"/>
              <a:t>và</a:t>
            </a:r>
            <a:r>
              <a:rPr lang="en-US" sz="1200" dirty="0" smtClean="0"/>
              <a:t> </a:t>
            </a:r>
            <a:r>
              <a:rPr lang="en-US" sz="1200" dirty="0" err="1" smtClean="0"/>
              <a:t>chuẩn</a:t>
            </a:r>
            <a:r>
              <a:rPr lang="en-US" sz="1200" dirty="0" smtClean="0"/>
              <a:t> </a:t>
            </a:r>
            <a:r>
              <a:rPr lang="en-US" sz="1200" dirty="0" err="1" smtClean="0"/>
              <a:t>bị</a:t>
            </a:r>
            <a:r>
              <a:rPr lang="en-US" sz="1200" dirty="0" smtClean="0"/>
              <a:t> </a:t>
            </a:r>
            <a:r>
              <a:rPr lang="en-US" sz="1200" dirty="0" err="1" smtClean="0"/>
              <a:t>đi</a:t>
            </a:r>
            <a:r>
              <a:rPr lang="en-US" sz="1200" dirty="0" smtClean="0"/>
              <a:t> </a:t>
            </a:r>
            <a:r>
              <a:rPr lang="en-US" sz="1200" dirty="0" err="1" smtClean="0"/>
              <a:t>Lào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5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HẢI QUAN HONKONG BẮT GIỮ SỐ LƯỢNG LỚN SỪNG TÊ GIÁC, NGÀ VOI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Lan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3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 ĐƯỜNG VẬN CHUYỂN TÊ TÊ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Cảnh</a:t>
            </a:r>
            <a:r>
              <a:rPr lang="en-US" sz="1200" dirty="0" smtClean="0"/>
              <a:t> </a:t>
            </a:r>
            <a:r>
              <a:rPr lang="en-US" sz="1200" dirty="0" err="1" smtClean="0"/>
              <a:t>sát</a:t>
            </a:r>
            <a:r>
              <a:rPr lang="en-US" sz="1200" dirty="0" smtClean="0"/>
              <a:t> </a:t>
            </a:r>
            <a:r>
              <a:rPr lang="en-US" sz="1200" dirty="0" err="1" smtClean="0"/>
              <a:t>trung</a:t>
            </a:r>
            <a:r>
              <a:rPr lang="en-US" sz="1200" dirty="0" smtClean="0"/>
              <a:t> </a:t>
            </a:r>
            <a:r>
              <a:rPr lang="en-US" sz="1200" dirty="0" err="1" smtClean="0"/>
              <a:t>quốc</a:t>
            </a:r>
            <a:r>
              <a:rPr lang="en-US" sz="1200" dirty="0" smtClean="0"/>
              <a:t> </a:t>
            </a:r>
            <a:r>
              <a:rPr lang="en-US" sz="1200" dirty="0" err="1" smtClean="0"/>
              <a:t>bắt</a:t>
            </a:r>
            <a:r>
              <a:rPr lang="en-US" sz="1200" dirty="0" smtClean="0"/>
              <a:t> </a:t>
            </a:r>
            <a:r>
              <a:rPr lang="en-US" sz="1200" dirty="0" err="1" smtClean="0"/>
              <a:t>giữ</a:t>
            </a:r>
            <a:r>
              <a:rPr lang="en-US" sz="1200" dirty="0" smtClean="0"/>
              <a:t> </a:t>
            </a:r>
            <a:r>
              <a:rPr lang="en-US" sz="1200" dirty="0" err="1" smtClean="0"/>
              <a:t>vụ</a:t>
            </a:r>
            <a:r>
              <a:rPr lang="en-US" sz="1200" dirty="0" smtClean="0"/>
              <a:t> </a:t>
            </a:r>
            <a:r>
              <a:rPr lang="en-US" sz="1200" dirty="0" err="1" smtClean="0"/>
              <a:t>vận</a:t>
            </a:r>
            <a:r>
              <a:rPr lang="en-US" sz="1200" dirty="0" smtClean="0"/>
              <a:t> </a:t>
            </a:r>
            <a:r>
              <a:rPr lang="en-US" sz="1200" dirty="0" err="1" smtClean="0"/>
              <a:t>chuyển</a:t>
            </a:r>
            <a:r>
              <a:rPr lang="en-US" sz="1200" dirty="0" smtClean="0"/>
              <a:t> 250 </a:t>
            </a:r>
            <a:r>
              <a:rPr lang="en-US" sz="1200" dirty="0" err="1" smtClean="0"/>
              <a:t>tay</a:t>
            </a:r>
            <a:r>
              <a:rPr lang="en-US" sz="1200" dirty="0" smtClean="0"/>
              <a:t> </a:t>
            </a:r>
            <a:r>
              <a:rPr lang="en-US" sz="1200" dirty="0" err="1" smtClean="0"/>
              <a:t>gấu</a:t>
            </a:r>
            <a:r>
              <a:rPr lang="en-US" sz="1200" dirty="0" smtClean="0"/>
              <a:t> </a:t>
            </a:r>
            <a:r>
              <a:rPr lang="en-US" sz="1200" dirty="0" err="1" smtClean="0"/>
              <a:t>nâu</a:t>
            </a:r>
            <a:r>
              <a:rPr lang="en-US" sz="1200" dirty="0" smtClean="0"/>
              <a:t> </a:t>
            </a:r>
            <a:r>
              <a:rPr lang="en-US" sz="1200" dirty="0" err="1" smtClean="0"/>
              <a:t>năm</a:t>
            </a:r>
            <a:r>
              <a:rPr lang="en-US" sz="1200" dirty="0" smtClean="0"/>
              <a:t>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3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504 </a:t>
            </a:r>
            <a:r>
              <a:rPr lang="en-US" sz="1200" dirty="0" err="1" smtClean="0"/>
              <a:t>cá</a:t>
            </a:r>
            <a:r>
              <a:rPr lang="en-US" sz="1200" dirty="0" smtClean="0"/>
              <a:t> </a:t>
            </a:r>
            <a:r>
              <a:rPr lang="en-US" sz="1200" dirty="0" err="1" smtClean="0"/>
              <a:t>thể</a:t>
            </a:r>
            <a:r>
              <a:rPr lang="en-US" sz="1200" dirty="0" smtClean="0"/>
              <a:t> </a:t>
            </a:r>
            <a:r>
              <a:rPr lang="en-US" sz="1200" dirty="0" err="1" smtClean="0"/>
              <a:t>rùa</a:t>
            </a:r>
            <a:r>
              <a:rPr lang="en-US" sz="1200" dirty="0" smtClean="0"/>
              <a:t> </a:t>
            </a:r>
            <a:r>
              <a:rPr lang="en-US" sz="1200" dirty="0" err="1" smtClean="0"/>
              <a:t>Phụ</a:t>
            </a:r>
            <a:r>
              <a:rPr lang="en-US" sz="1200" dirty="0" smtClean="0"/>
              <a:t> </a:t>
            </a:r>
            <a:r>
              <a:rPr lang="en-US" sz="1200" dirty="0" err="1" smtClean="0"/>
              <a:t>lục</a:t>
            </a:r>
            <a:r>
              <a:rPr lang="en-US" sz="1200" dirty="0" smtClean="0"/>
              <a:t> I </a:t>
            </a:r>
            <a:r>
              <a:rPr lang="en-US" sz="1200" dirty="0" err="1" smtClean="0"/>
              <a:t>từ</a:t>
            </a:r>
            <a:r>
              <a:rPr lang="en-US" sz="1200" dirty="0" smtClean="0"/>
              <a:t> </a:t>
            </a:r>
            <a:r>
              <a:rPr lang="en-US" sz="1200" dirty="0" err="1" smtClean="0"/>
              <a:t>Punjat</a:t>
            </a:r>
            <a:r>
              <a:rPr lang="en-US" sz="1200" dirty="0" smtClean="0"/>
              <a:t> to Bangkok,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10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CÁC CƠ QUAN SẼ TRÌNH BÀY CHI TIẾT 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18EA-B7B6-D342-8839-4E0855CD9C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1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A9A244-6CB3-B14A-830D-B99072251ECA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538BDB-98E0-DA4E-AB44-5D6A14518F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n-ea"/>
          <a:cs typeface="Times New Roman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Word_Document1.docx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429" y="1240031"/>
            <a:ext cx="8434571" cy="147002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BUÔN BÁN ĐỘNG, THỰC VẬT 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HOANG DÃ VÀ THỰC THI CITES 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TẠI VIỆT NAM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05" y="2984844"/>
            <a:ext cx="5982304" cy="18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http://</a:t>
            </a:r>
            <a:r>
              <a:rPr lang="en-US" sz="2400" dirty="0" err="1"/>
              <a:t>edition.cnn.com</a:t>
            </a:r>
            <a:r>
              <a:rPr lang="en-US" sz="2400" dirty="0"/>
              <a:t>/interactive/2014/04/opinion/</a:t>
            </a:r>
            <a:r>
              <a:rPr lang="en-US" sz="2400" dirty="0" err="1"/>
              <a:t>sutter</a:t>
            </a:r>
            <a:r>
              <a:rPr lang="en-US" sz="2400" dirty="0"/>
              <a:t>-change-the-list-pangolin-trafficking/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483" b="5483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730" y="1586753"/>
            <a:ext cx="3537130" cy="199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3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BUÔN BÁN SẢN PHẨM GẤU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516" b="5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9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BUÔN BÁN RÙA CÁC LOẠI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0380" b="10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28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THỰC THI LUẬT TẠI VIỆT NAM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>
          <a:xfrm>
            <a:off x="126980" y="1417638"/>
            <a:ext cx="4941800" cy="2717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747" y="1417638"/>
            <a:ext cx="4080781" cy="271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53" y="3733800"/>
            <a:ext cx="3875961" cy="290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586" y="3532384"/>
            <a:ext cx="3238816" cy="27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2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CAM KẾT CHÍNH TRỊ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thượng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smtClean="0"/>
              <a:t>Saint </a:t>
            </a:r>
            <a:r>
              <a:rPr lang="en-US" dirty="0" err="1" smtClean="0"/>
              <a:t>peterspurg</a:t>
            </a:r>
            <a:endParaRPr lang="en-US" dirty="0"/>
          </a:p>
          <a:p>
            <a:pPr lvl="1"/>
            <a:r>
              <a:rPr lang="en-US" dirty="0" smtClean="0"/>
              <a:t>Cam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săn</a:t>
            </a:r>
            <a:r>
              <a:rPr lang="en-US" dirty="0" smtClean="0"/>
              <a:t> </a:t>
            </a:r>
            <a:r>
              <a:rPr lang="en-US" dirty="0" err="1" smtClean="0"/>
              <a:t>bắn</a:t>
            </a:r>
            <a:r>
              <a:rPr lang="en-US" dirty="0" smtClean="0"/>
              <a:t>,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lậu</a:t>
            </a:r>
            <a:r>
              <a:rPr lang="en-US" dirty="0" smtClean="0"/>
              <a:t>,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phép</a:t>
            </a:r>
            <a:r>
              <a:rPr lang="en-US" dirty="0" smtClean="0"/>
              <a:t> </a:t>
            </a:r>
            <a:r>
              <a:rPr lang="en-US" dirty="0" err="1" smtClean="0"/>
              <a:t>hổ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hổ</a:t>
            </a:r>
            <a:r>
              <a:rPr lang="en-US" dirty="0" smtClean="0"/>
              <a:t> </a:t>
            </a:r>
            <a:r>
              <a:rPr lang="en-US" dirty="0" err="1" smtClean="0"/>
              <a:t>băng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,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,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tội</a:t>
            </a:r>
            <a:r>
              <a:rPr lang="en-US" dirty="0" smtClean="0"/>
              <a:t> </a:t>
            </a:r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endParaRPr lang="en-US" dirty="0" smtClean="0"/>
          </a:p>
          <a:p>
            <a:pPr lvl="1"/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cường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qua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song </a:t>
            </a:r>
            <a:r>
              <a:rPr lang="en-US" dirty="0" err="1" smtClean="0"/>
              <a:t>phương</a:t>
            </a:r>
            <a:r>
              <a:rPr lang="en-US" dirty="0" smtClean="0"/>
              <a:t>,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mạng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ASEAN-WEN, SA-WEN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08" y="4183214"/>
            <a:ext cx="3439643" cy="224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19" y="4439922"/>
            <a:ext cx="3531445" cy="19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 KẾT CHÍNH TRỊ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2" y="1586753"/>
            <a:ext cx="3744841" cy="4571999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Tuyên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 London</a:t>
            </a:r>
          </a:p>
          <a:p>
            <a:r>
              <a:rPr lang="en-US" sz="2200" dirty="0" err="1"/>
              <a:t>Tại</a:t>
            </a:r>
            <a:r>
              <a:rPr lang="en-US" sz="2200" dirty="0"/>
              <a:t> </a:t>
            </a:r>
            <a:r>
              <a:rPr lang="en-US" sz="2200" dirty="0" err="1"/>
              <a:t>Hội</a:t>
            </a:r>
            <a:r>
              <a:rPr lang="en-US" sz="2200" dirty="0"/>
              <a:t> </a:t>
            </a:r>
            <a:r>
              <a:rPr lang="en-US" sz="2200" dirty="0" err="1"/>
              <a:t>thảo</a:t>
            </a:r>
            <a:r>
              <a:rPr lang="en-US" sz="2200" dirty="0"/>
              <a:t> </a:t>
            </a:r>
            <a:r>
              <a:rPr lang="en-US" sz="2200" dirty="0" err="1"/>
              <a:t>Luân</a:t>
            </a:r>
            <a:r>
              <a:rPr lang="en-US" sz="2200" dirty="0"/>
              <a:t> </a:t>
            </a:r>
            <a:r>
              <a:rPr lang="en-US" sz="2200" dirty="0" err="1"/>
              <a:t>Đôn</a:t>
            </a:r>
            <a:r>
              <a:rPr lang="en-US" sz="2200" dirty="0"/>
              <a:t>, </a:t>
            </a:r>
            <a:r>
              <a:rPr lang="en-US" sz="2200" dirty="0" err="1"/>
              <a:t>các</a:t>
            </a:r>
            <a:r>
              <a:rPr lang="en-US" sz="2200" dirty="0"/>
              <a:t> </a:t>
            </a:r>
            <a:r>
              <a:rPr lang="en-US" sz="2200" dirty="0" err="1"/>
              <a:t>Chính</a:t>
            </a:r>
            <a:r>
              <a:rPr lang="en-US" sz="2200" dirty="0"/>
              <a:t> </a:t>
            </a:r>
            <a:r>
              <a:rPr lang="en-US" sz="2200" dirty="0" err="1"/>
              <a:t>phu</a:t>
            </a:r>
            <a:r>
              <a:rPr lang="en-US" sz="2200" dirty="0"/>
              <a:t>̉ </a:t>
            </a:r>
            <a:r>
              <a:rPr lang="en-US" sz="2200" dirty="0" err="1"/>
              <a:t>đa</a:t>
            </a:r>
            <a:r>
              <a:rPr lang="en-US" sz="2200" dirty="0"/>
              <a:t>̃ </a:t>
            </a:r>
            <a:r>
              <a:rPr lang="en-US" sz="2200" dirty="0" err="1"/>
              <a:t>thống</a:t>
            </a:r>
            <a:r>
              <a:rPr lang="en-US" sz="2200" dirty="0"/>
              <a:t> </a:t>
            </a:r>
            <a:r>
              <a:rPr lang="en-US" sz="2200" dirty="0" err="1"/>
              <a:t>nhất</a:t>
            </a:r>
            <a:r>
              <a:rPr lang="en-US" sz="2200" dirty="0"/>
              <a:t> </a:t>
            </a:r>
            <a:r>
              <a:rPr lang="en-US" sz="2200" dirty="0" err="1"/>
              <a:t>cùng</a:t>
            </a:r>
            <a:r>
              <a:rPr lang="en-US" sz="2200" dirty="0"/>
              <a:t> </a:t>
            </a:r>
            <a:r>
              <a:rPr lang="en-US" sz="2200" dirty="0" err="1"/>
              <a:t>hành</a:t>
            </a:r>
            <a:r>
              <a:rPr lang="en-US" sz="2200" dirty="0"/>
              <a:t> </a:t>
            </a:r>
            <a:r>
              <a:rPr lang="en-US" sz="2200" dirty="0" err="1"/>
              <a:t>động</a:t>
            </a:r>
            <a:r>
              <a:rPr lang="en-US" sz="2200" dirty="0"/>
              <a:t> </a:t>
            </a:r>
            <a:r>
              <a:rPr lang="en-US" sz="2200" dirty="0" err="1"/>
              <a:t>đê</a:t>
            </a:r>
            <a:r>
              <a:rPr lang="en-US" sz="2200" dirty="0"/>
              <a:t>̉ </a:t>
            </a:r>
            <a:r>
              <a:rPr lang="en-US" sz="2200" dirty="0" err="1"/>
              <a:t>xoa</a:t>
            </a:r>
            <a:r>
              <a:rPr lang="en-US" sz="2200" dirty="0"/>
              <a:t>́ </a:t>
            </a:r>
            <a:r>
              <a:rPr lang="en-US" sz="2200" dirty="0" err="1"/>
              <a:t>bo</a:t>
            </a:r>
            <a:r>
              <a:rPr lang="en-US" sz="2200" dirty="0"/>
              <a:t>̉ </a:t>
            </a:r>
            <a:r>
              <a:rPr lang="en-US" sz="2200" dirty="0" err="1"/>
              <a:t>ca</a:t>
            </a:r>
            <a:r>
              <a:rPr lang="en-US" sz="2200" dirty="0"/>
              <a:t>̉ </a:t>
            </a:r>
            <a:r>
              <a:rPr lang="en-US" sz="2200" dirty="0" err="1"/>
              <a:t>nguồn</a:t>
            </a:r>
            <a:r>
              <a:rPr lang="en-US" sz="2200" dirty="0"/>
              <a:t> </a:t>
            </a:r>
            <a:r>
              <a:rPr lang="en-US" sz="2200" dirty="0" err="1"/>
              <a:t>cầu</a:t>
            </a:r>
            <a:r>
              <a:rPr lang="en-US" sz="2200" dirty="0"/>
              <a:t> </a:t>
            </a:r>
            <a:r>
              <a:rPr lang="en-US" sz="2200" dirty="0" err="1"/>
              <a:t>va</a:t>
            </a:r>
            <a:r>
              <a:rPr lang="en-US" sz="2200" dirty="0"/>
              <a:t>̀ </a:t>
            </a:r>
            <a:r>
              <a:rPr lang="en-US" sz="2200" dirty="0" err="1"/>
              <a:t>cung</a:t>
            </a:r>
            <a:r>
              <a:rPr lang="en-US" sz="2200" dirty="0"/>
              <a:t> </a:t>
            </a:r>
            <a:r>
              <a:rPr lang="en-US" sz="2200" dirty="0" err="1"/>
              <a:t>đối</a:t>
            </a:r>
            <a:r>
              <a:rPr lang="en-US" sz="2200" dirty="0"/>
              <a:t> </a:t>
            </a:r>
            <a:r>
              <a:rPr lang="en-US" sz="2200" dirty="0" err="1"/>
              <a:t>với</a:t>
            </a:r>
            <a:r>
              <a:rPr lang="en-US" sz="2200" dirty="0"/>
              <a:t> </a:t>
            </a:r>
            <a:r>
              <a:rPr lang="en-US" sz="2200" dirty="0" err="1"/>
              <a:t>các</a:t>
            </a:r>
            <a:r>
              <a:rPr lang="en-US" sz="2200" dirty="0"/>
              <a:t> </a:t>
            </a:r>
            <a:r>
              <a:rPr lang="en-US" sz="2200" dirty="0" err="1"/>
              <a:t>sản</a:t>
            </a:r>
            <a:r>
              <a:rPr lang="en-US" sz="2200" dirty="0"/>
              <a:t> </a:t>
            </a:r>
            <a:r>
              <a:rPr lang="en-US" sz="2200" dirty="0" err="1"/>
              <a:t>phẩm</a:t>
            </a:r>
            <a:r>
              <a:rPr lang="en-US" sz="2200" dirty="0"/>
              <a:t> </a:t>
            </a:r>
            <a:r>
              <a:rPr lang="en-US" sz="2200" dirty="0" err="1"/>
              <a:t>trái</a:t>
            </a:r>
            <a:r>
              <a:rPr lang="en-US" sz="2200" dirty="0"/>
              <a:t> </a:t>
            </a:r>
            <a:r>
              <a:rPr lang="en-US" sz="2200" dirty="0" err="1"/>
              <a:t>phép</a:t>
            </a:r>
            <a:r>
              <a:rPr lang="en-US" sz="2200" dirty="0"/>
              <a:t> </a:t>
            </a:r>
            <a:r>
              <a:rPr lang="en-US" sz="2200" dirty="0" err="1"/>
              <a:t>tại</a:t>
            </a:r>
            <a:r>
              <a:rPr lang="en-US" sz="2200" dirty="0"/>
              <a:t> </a:t>
            </a:r>
            <a:r>
              <a:rPr lang="en-US" sz="2200" dirty="0" err="1"/>
              <a:t>bất</a:t>
            </a:r>
            <a:r>
              <a:rPr lang="en-US" sz="2200" dirty="0"/>
              <a:t> </a:t>
            </a:r>
            <a:r>
              <a:rPr lang="en-US" sz="2200" dirty="0" err="1"/>
              <a:t>ky</a:t>
            </a:r>
            <a:r>
              <a:rPr lang="en-US" sz="2200" dirty="0"/>
              <a:t>̀ </a:t>
            </a:r>
            <a:r>
              <a:rPr lang="en-US" sz="2200" dirty="0" err="1"/>
              <a:t>đâu</a:t>
            </a:r>
            <a:r>
              <a:rPr lang="en-US" sz="2200" dirty="0"/>
              <a:t> </a:t>
            </a:r>
            <a:r>
              <a:rPr lang="en-US" sz="2200" dirty="0" err="1"/>
              <a:t>trên</a:t>
            </a:r>
            <a:r>
              <a:rPr lang="en-US" sz="2200" dirty="0"/>
              <a:t> </a:t>
            </a:r>
            <a:r>
              <a:rPr lang="en-US" sz="2200" dirty="0" err="1"/>
              <a:t>thê</a:t>
            </a:r>
            <a:r>
              <a:rPr lang="en-US" sz="2200" dirty="0"/>
              <a:t>́ </a:t>
            </a:r>
            <a:r>
              <a:rPr lang="en-US" sz="2200" dirty="0" err="1"/>
              <a:t>giới</a:t>
            </a:r>
            <a:r>
              <a:rPr lang="en-US" sz="2200" dirty="0"/>
              <a:t>. </a:t>
            </a:r>
            <a:endParaRPr lang="en-US" sz="2200" dirty="0" smtClean="0"/>
          </a:p>
          <a:p>
            <a:r>
              <a:rPr lang="en-US" sz="2200" dirty="0" err="1" smtClean="0"/>
              <a:t>Tại</a:t>
            </a:r>
            <a:r>
              <a:rPr lang="en-US" sz="2200" dirty="0" smtClean="0"/>
              <a:t> </a:t>
            </a:r>
            <a:r>
              <a:rPr lang="en-US" sz="2200" dirty="0" err="1"/>
              <a:t>Hội</a:t>
            </a:r>
            <a:r>
              <a:rPr lang="en-US" sz="2200" dirty="0"/>
              <a:t> </a:t>
            </a:r>
            <a:r>
              <a:rPr lang="en-US" sz="2200" dirty="0" err="1"/>
              <a:t>thảo</a:t>
            </a:r>
            <a:r>
              <a:rPr lang="en-US" sz="2200" dirty="0"/>
              <a:t> </a:t>
            </a:r>
            <a:r>
              <a:rPr lang="en-US" sz="2200" dirty="0" err="1"/>
              <a:t>Luân</a:t>
            </a:r>
            <a:r>
              <a:rPr lang="en-US" sz="2200" dirty="0"/>
              <a:t> </a:t>
            </a:r>
            <a:r>
              <a:rPr lang="en-US" sz="2200" dirty="0" err="1"/>
              <a:t>Đôn</a:t>
            </a:r>
            <a:r>
              <a:rPr lang="en-US" sz="2200" dirty="0"/>
              <a:t>, </a:t>
            </a:r>
            <a:r>
              <a:rPr lang="en-US" sz="2200" dirty="0" err="1"/>
              <a:t>các</a:t>
            </a:r>
            <a:r>
              <a:rPr lang="en-US" sz="2200" dirty="0"/>
              <a:t> </a:t>
            </a:r>
            <a:r>
              <a:rPr lang="en-US" sz="2200" dirty="0" err="1"/>
              <a:t>Chính</a:t>
            </a:r>
            <a:r>
              <a:rPr lang="en-US" sz="2200" dirty="0"/>
              <a:t> </a:t>
            </a:r>
            <a:r>
              <a:rPr lang="en-US" sz="2200" dirty="0" err="1"/>
              <a:t>phu</a:t>
            </a:r>
            <a:r>
              <a:rPr lang="en-US" sz="2200" dirty="0"/>
              <a:t>̉ </a:t>
            </a:r>
            <a:r>
              <a:rPr lang="en-US" sz="2200" dirty="0" err="1"/>
              <a:t>đa</a:t>
            </a:r>
            <a:r>
              <a:rPr lang="en-US" sz="2200" dirty="0"/>
              <a:t>̃ cam </a:t>
            </a:r>
            <a:r>
              <a:rPr lang="en-US" sz="2200" dirty="0" err="1"/>
              <a:t>kết</a:t>
            </a:r>
            <a:r>
              <a:rPr lang="en-US" sz="2200" dirty="0"/>
              <a:t> </a:t>
            </a:r>
            <a:r>
              <a:rPr lang="en-US" sz="2200" dirty="0" err="1"/>
              <a:t>áp</a:t>
            </a:r>
            <a:r>
              <a:rPr lang="en-US" sz="2200" dirty="0"/>
              <a:t> </a:t>
            </a:r>
            <a:r>
              <a:rPr lang="en-US" sz="2200" dirty="0" err="1"/>
              <a:t>dụng</a:t>
            </a:r>
            <a:r>
              <a:rPr lang="en-US" sz="2200" dirty="0"/>
              <a:t> </a:t>
            </a:r>
            <a:r>
              <a:rPr lang="en-US" sz="2200" dirty="0" err="1"/>
              <a:t>hoặc</a:t>
            </a:r>
            <a:r>
              <a:rPr lang="en-US" sz="2200" dirty="0"/>
              <a:t> </a:t>
            </a:r>
            <a:r>
              <a:rPr lang="en-US" sz="2200" dirty="0" err="1"/>
              <a:t>sửa</a:t>
            </a:r>
            <a:r>
              <a:rPr lang="en-US" sz="2200" dirty="0"/>
              <a:t> </a:t>
            </a:r>
            <a:r>
              <a:rPr lang="en-US" sz="2200" dirty="0" err="1"/>
              <a:t>đổi</a:t>
            </a:r>
            <a:r>
              <a:rPr lang="en-US" sz="2200" dirty="0"/>
              <a:t> </a:t>
            </a:r>
            <a:r>
              <a:rPr lang="en-US" sz="2200" dirty="0" err="1"/>
              <a:t>các</a:t>
            </a:r>
            <a:r>
              <a:rPr lang="en-US" sz="2200" dirty="0"/>
              <a:t> </a:t>
            </a:r>
            <a:r>
              <a:rPr lang="en-US" sz="2200" dirty="0" err="1"/>
              <a:t>điều</a:t>
            </a:r>
            <a:r>
              <a:rPr lang="en-US" sz="2200" dirty="0"/>
              <a:t> </a:t>
            </a:r>
            <a:r>
              <a:rPr lang="en-US" sz="2200" dirty="0" err="1"/>
              <a:t>luật</a:t>
            </a:r>
            <a:r>
              <a:rPr lang="en-US" sz="2200" dirty="0"/>
              <a:t>, </a:t>
            </a:r>
            <a:r>
              <a:rPr lang="en-US" sz="2200" dirty="0" err="1"/>
              <a:t>nếu</a:t>
            </a:r>
            <a:r>
              <a:rPr lang="en-US" sz="2200" dirty="0"/>
              <a:t> </a:t>
            </a:r>
            <a:r>
              <a:rPr lang="en-US" sz="2200" dirty="0" err="1"/>
              <a:t>cần</a:t>
            </a:r>
            <a:r>
              <a:rPr lang="en-US" sz="2200" dirty="0"/>
              <a:t> </a:t>
            </a:r>
            <a:r>
              <a:rPr lang="en-US" sz="2200" dirty="0" err="1"/>
              <a:t>thiết</a:t>
            </a:r>
            <a:r>
              <a:rPr lang="en-US" sz="2200" dirty="0"/>
              <a:t>, </a:t>
            </a:r>
            <a:r>
              <a:rPr lang="en-US" sz="2200" dirty="0" err="1"/>
              <a:t>đê</a:t>
            </a:r>
            <a:r>
              <a:rPr lang="en-US" sz="2200" dirty="0"/>
              <a:t>̉ </a:t>
            </a:r>
            <a:r>
              <a:rPr lang="en-US" sz="2200" dirty="0" err="1"/>
              <a:t>đảm</a:t>
            </a:r>
            <a:r>
              <a:rPr lang="en-US" sz="2200" dirty="0"/>
              <a:t> </a:t>
            </a:r>
            <a:r>
              <a:rPr lang="en-US" sz="2200" dirty="0" err="1"/>
              <a:t>bảo</a:t>
            </a:r>
            <a:r>
              <a:rPr lang="en-US" sz="2200" dirty="0"/>
              <a:t> </a:t>
            </a:r>
            <a:r>
              <a:rPr lang="en-US" sz="2200" dirty="0" err="1"/>
              <a:t>rằng</a:t>
            </a:r>
            <a:r>
              <a:rPr lang="en-US" sz="2200" dirty="0"/>
              <a:t> </a:t>
            </a:r>
            <a:r>
              <a:rPr lang="en-US" sz="2200" dirty="0" err="1"/>
              <a:t>việc</a:t>
            </a:r>
            <a:r>
              <a:rPr lang="en-US" sz="2200" dirty="0"/>
              <a:t> </a:t>
            </a:r>
            <a:r>
              <a:rPr lang="en-US" sz="2200" dirty="0" err="1"/>
              <a:t>buôn</a:t>
            </a:r>
            <a:r>
              <a:rPr lang="en-US" sz="2200" dirty="0"/>
              <a:t> </a:t>
            </a:r>
            <a:r>
              <a:rPr lang="en-US" sz="2200" dirty="0" err="1"/>
              <a:t>bán</a:t>
            </a:r>
            <a:r>
              <a:rPr lang="en-US" sz="2200" dirty="0"/>
              <a:t> </a:t>
            </a:r>
            <a:r>
              <a:rPr lang="en-US" sz="2200" dirty="0" err="1"/>
              <a:t>trái</a:t>
            </a:r>
            <a:r>
              <a:rPr lang="en-US" sz="2200" dirty="0"/>
              <a:t> </a:t>
            </a:r>
            <a:r>
              <a:rPr lang="en-US" sz="2200" dirty="0" err="1"/>
              <a:t>phép</a:t>
            </a:r>
            <a:r>
              <a:rPr lang="en-US" sz="2200" dirty="0"/>
              <a:t> </a:t>
            </a:r>
            <a:r>
              <a:rPr lang="en-US" sz="2200" dirty="0" err="1"/>
              <a:t>động</a:t>
            </a:r>
            <a:r>
              <a:rPr lang="en-US" sz="2200" dirty="0"/>
              <a:t> </a:t>
            </a:r>
            <a:r>
              <a:rPr lang="en-US" sz="2200" dirty="0" err="1"/>
              <a:t>thực</a:t>
            </a:r>
            <a:r>
              <a:rPr lang="en-US" sz="2200" dirty="0"/>
              <a:t> </a:t>
            </a:r>
            <a:r>
              <a:rPr lang="en-US" sz="2200" dirty="0" err="1"/>
              <a:t>vật</a:t>
            </a:r>
            <a:r>
              <a:rPr lang="en-US" sz="2200" dirty="0"/>
              <a:t> </a:t>
            </a:r>
            <a:r>
              <a:rPr lang="en-US" sz="2200" dirty="0" err="1"/>
              <a:t>hoang</a:t>
            </a:r>
            <a:r>
              <a:rPr lang="en-US" sz="2200" dirty="0"/>
              <a:t> dã bị </a:t>
            </a:r>
            <a:r>
              <a:rPr lang="en-US" sz="2200" dirty="0" err="1"/>
              <a:t>xư</a:t>
            </a:r>
            <a:r>
              <a:rPr lang="en-US" sz="2200" dirty="0"/>
              <a:t>̉ </a:t>
            </a:r>
            <a:r>
              <a:rPr lang="en-US" sz="2200" dirty="0" err="1"/>
              <a:t>ly</a:t>
            </a:r>
            <a:r>
              <a:rPr lang="en-US" sz="2200" dirty="0"/>
              <a:t>́ </a:t>
            </a:r>
            <a:r>
              <a:rPr lang="en-US" sz="2200" dirty="0" err="1"/>
              <a:t>nhu</a:t>
            </a:r>
            <a:r>
              <a:rPr lang="en-US" sz="2200" dirty="0"/>
              <a:t>̛ </a:t>
            </a:r>
            <a:r>
              <a:rPr lang="en-US" sz="2200" dirty="0" err="1"/>
              <a:t>một</a:t>
            </a:r>
            <a:r>
              <a:rPr lang="en-US" sz="2200" dirty="0"/>
              <a:t> </a:t>
            </a:r>
            <a:r>
              <a:rPr lang="en-US" sz="2200" dirty="0" err="1"/>
              <a:t>tội</a:t>
            </a:r>
            <a:r>
              <a:rPr lang="en-US" sz="2200" dirty="0"/>
              <a:t> </a:t>
            </a:r>
            <a:r>
              <a:rPr lang="en-US" sz="2200" dirty="0" err="1" smtClean="0"/>
              <a:t>nghiêm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6" r="3538"/>
          <a:stretch/>
        </p:blipFill>
        <p:spPr>
          <a:xfrm>
            <a:off x="4470983" y="2402643"/>
            <a:ext cx="4463190" cy="31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6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65" y="1587141"/>
            <a:ext cx="7184363" cy="4616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 KẾT CHÍNH TRỊ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Hội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nghị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thượng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đỉnh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về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tồn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voi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Châu</a:t>
            </a:r>
            <a:r>
              <a:rPr lang="en-US" dirty="0" smtClean="0">
                <a:solidFill>
                  <a:schemeClr val="bg1"/>
                </a:solidFill>
              </a:rPr>
              <a:t> Phi </a:t>
            </a:r>
            <a:r>
              <a:rPr lang="en-US" dirty="0" err="1" smtClean="0">
                <a:solidFill>
                  <a:schemeClr val="bg1"/>
                </a:solidFill>
              </a:rPr>
              <a:t>tại</a:t>
            </a:r>
            <a:r>
              <a:rPr lang="en-US" dirty="0" smtClean="0">
                <a:solidFill>
                  <a:schemeClr val="bg1"/>
                </a:solidFill>
              </a:rPr>
              <a:t> Gaborone, </a:t>
            </a:r>
            <a:r>
              <a:rPr lang="en-US" dirty="0" err="1" smtClean="0">
                <a:solidFill>
                  <a:schemeClr val="bg1"/>
                </a:solidFill>
              </a:rPr>
              <a:t>Boswana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tháng</a:t>
            </a:r>
            <a:r>
              <a:rPr lang="en-US" dirty="0" smtClean="0">
                <a:solidFill>
                  <a:schemeClr val="bg1"/>
                </a:solidFill>
              </a:rPr>
              <a:t> 12/2013</a:t>
            </a:r>
          </a:p>
          <a:p>
            <a:pPr lvl="1"/>
            <a:r>
              <a:rPr lang="en-US" sz="2000" dirty="0" err="1" smtClean="0">
                <a:solidFill>
                  <a:schemeClr val="bg1"/>
                </a:solidFill>
              </a:rPr>
              <a:t>Ưu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tăng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luật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/>
                </a:solidFill>
              </a:rPr>
              <a:t>Xây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dựng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chiến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lược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kiểm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soát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buôn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bán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ngà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voi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/>
                </a:solidFill>
              </a:rPr>
              <a:t>Tăng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cơ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phối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hợp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liên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ngành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bg1"/>
                </a:solidFill>
              </a:rPr>
              <a:t>Xây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dựng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hệ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thống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đăng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ký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để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quản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lý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ngà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voi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tại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tất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cả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các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251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CAM KẾT CHÍNH TRỊ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err="1"/>
              <a:t>Tuyên</a:t>
            </a:r>
            <a:r>
              <a:rPr lang="en-US" sz="2000" b="1" dirty="0"/>
              <a:t> </a:t>
            </a:r>
            <a:r>
              <a:rPr lang="en-US" sz="2000" b="1" dirty="0" err="1"/>
              <a:t>bô</a:t>
            </a:r>
            <a:r>
              <a:rPr lang="en-US" sz="2000" b="1" dirty="0"/>
              <a:t>́ Chung </a:t>
            </a:r>
            <a:r>
              <a:rPr lang="en-US" sz="2000" b="1" dirty="0" err="1"/>
              <a:t>của</a:t>
            </a:r>
            <a:r>
              <a:rPr lang="en-US" sz="2000" b="1" dirty="0"/>
              <a:t> </a:t>
            </a:r>
            <a:r>
              <a:rPr lang="en-US" sz="2000" b="1" dirty="0" err="1"/>
              <a:t>cuộc</a:t>
            </a:r>
            <a:r>
              <a:rPr lang="en-US" sz="2000" b="1" dirty="0"/>
              <a:t> </a:t>
            </a:r>
            <a:r>
              <a:rPr lang="en-US" sz="2000" b="1" dirty="0" err="1"/>
              <a:t>Họp</a:t>
            </a:r>
            <a:r>
              <a:rPr lang="en-US" sz="2000" b="1" dirty="0"/>
              <a:t> </a:t>
            </a:r>
            <a:r>
              <a:rPr lang="en-US" sz="2000" b="1" dirty="0" err="1"/>
              <a:t>cấp</a:t>
            </a:r>
            <a:r>
              <a:rPr lang="en-US" sz="2000" b="1" dirty="0"/>
              <a:t> </a:t>
            </a:r>
            <a:r>
              <a:rPr lang="en-US" sz="2000" b="1" dirty="0" err="1"/>
              <a:t>Bọ</a:t>
            </a:r>
            <a:r>
              <a:rPr lang="en-US" sz="2000" b="1" dirty="0"/>
              <a:t>̂ </a:t>
            </a:r>
            <a:r>
              <a:rPr lang="en-US" sz="2000" b="1" dirty="0" err="1"/>
              <a:t>trưởng</a:t>
            </a:r>
            <a:r>
              <a:rPr lang="en-US" sz="2000" b="1" dirty="0"/>
              <a:t> APEC 2014 </a:t>
            </a:r>
            <a:endParaRPr lang="en-US" sz="2000" dirty="0"/>
          </a:p>
          <a:p>
            <a:pPr lvl="1"/>
            <a:r>
              <a:rPr lang="en-US" sz="2000" dirty="0" smtClean="0"/>
              <a:t>“</a:t>
            </a:r>
            <a:r>
              <a:rPr lang="en-US" sz="2000" dirty="0" err="1" smtClean="0"/>
              <a:t>Chúng</a:t>
            </a:r>
            <a:r>
              <a:rPr lang="en-US" sz="2000" dirty="0" smtClean="0"/>
              <a:t> </a:t>
            </a:r>
            <a:r>
              <a:rPr lang="en-US" sz="2000" dirty="0" err="1"/>
              <a:t>tôi</a:t>
            </a:r>
            <a:r>
              <a:rPr lang="en-US" sz="2000" dirty="0"/>
              <a:t> cam </a:t>
            </a:r>
            <a:r>
              <a:rPr lang="en-US" sz="2000" dirty="0" err="1"/>
              <a:t>kết</a:t>
            </a:r>
            <a:r>
              <a:rPr lang="en-US" sz="2000" dirty="0"/>
              <a:t> </a:t>
            </a:r>
            <a:r>
              <a:rPr lang="en-US" sz="2000" dirty="0" err="1"/>
              <a:t>tăng</a:t>
            </a:r>
            <a:r>
              <a:rPr lang="en-US" sz="2000" dirty="0"/>
              <a:t> </a:t>
            </a:r>
            <a:r>
              <a:rPr lang="en-US" sz="2000" dirty="0" err="1"/>
              <a:t>cường</a:t>
            </a:r>
            <a:r>
              <a:rPr lang="en-US" sz="2000" dirty="0"/>
              <a:t> </a:t>
            </a:r>
            <a:r>
              <a:rPr lang="en-US" sz="2000" dirty="0" err="1"/>
              <a:t>các</a:t>
            </a:r>
            <a:r>
              <a:rPr lang="en-US" sz="2000" dirty="0"/>
              <a:t> </a:t>
            </a:r>
            <a:r>
              <a:rPr lang="en-US" sz="2000" dirty="0" err="1"/>
              <a:t>nô</a:t>
            </a:r>
            <a:r>
              <a:rPr lang="en-US" sz="2000" dirty="0"/>
              <a:t>̃ </a:t>
            </a:r>
            <a:r>
              <a:rPr lang="en-US" sz="2000" dirty="0" err="1"/>
              <a:t>lực</a:t>
            </a:r>
            <a:r>
              <a:rPr lang="en-US" sz="2000" dirty="0"/>
              <a:t> </a:t>
            </a:r>
            <a:r>
              <a:rPr lang="en-US" sz="2000" dirty="0" err="1"/>
              <a:t>đấu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giải</a:t>
            </a:r>
            <a:r>
              <a:rPr lang="en-US" sz="2000" dirty="0"/>
              <a:t> </a:t>
            </a:r>
            <a:r>
              <a:rPr lang="en-US" sz="2000" dirty="0" err="1"/>
              <a:t>quyết</a:t>
            </a:r>
            <a:r>
              <a:rPr lang="en-US" sz="2000" dirty="0"/>
              <a:t> </a:t>
            </a:r>
            <a:r>
              <a:rPr lang="en-US" sz="2000" dirty="0" err="1"/>
              <a:t>nạn</a:t>
            </a:r>
            <a:r>
              <a:rPr lang="en-US" sz="2000" dirty="0"/>
              <a:t> </a:t>
            </a:r>
            <a:r>
              <a:rPr lang="en-US" sz="2000" dirty="0" err="1"/>
              <a:t>buôn</a:t>
            </a:r>
            <a:r>
              <a:rPr lang="en-US" sz="2000" dirty="0"/>
              <a:t> </a:t>
            </a:r>
            <a:r>
              <a:rPr lang="en-US" sz="2000" dirty="0" err="1"/>
              <a:t>bán</a:t>
            </a:r>
            <a:r>
              <a:rPr lang="en-US" sz="2000" dirty="0"/>
              <a:t> </a:t>
            </a:r>
            <a:r>
              <a:rPr lang="en-US" sz="2000" dirty="0" err="1"/>
              <a:t>động</a:t>
            </a:r>
            <a:r>
              <a:rPr lang="en-US" sz="2000" dirty="0"/>
              <a:t> </a:t>
            </a:r>
            <a:r>
              <a:rPr lang="en-US" sz="2000" dirty="0" err="1"/>
              <a:t>thực</a:t>
            </a:r>
            <a:r>
              <a:rPr lang="en-US" sz="2000" dirty="0"/>
              <a:t> </a:t>
            </a:r>
            <a:r>
              <a:rPr lang="en-US" sz="2000" dirty="0" err="1"/>
              <a:t>vật</a:t>
            </a:r>
            <a:r>
              <a:rPr lang="en-US" sz="2000" dirty="0"/>
              <a:t> </a:t>
            </a:r>
            <a:r>
              <a:rPr lang="en-US" sz="2000" dirty="0" err="1"/>
              <a:t>hoang</a:t>
            </a:r>
            <a:r>
              <a:rPr lang="en-US" sz="2000" dirty="0"/>
              <a:t> dã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vực</a:t>
            </a:r>
            <a:r>
              <a:rPr lang="en-US" sz="2000" dirty="0"/>
              <a:t> APEC </a:t>
            </a:r>
            <a:r>
              <a:rPr lang="en-US" sz="2000" dirty="0" err="1"/>
              <a:t>va</a:t>
            </a:r>
            <a:r>
              <a:rPr lang="en-US" sz="2000" dirty="0"/>
              <a:t>̀ </a:t>
            </a:r>
            <a:r>
              <a:rPr lang="en-US" sz="2000" dirty="0" err="1"/>
              <a:t>giảm</a:t>
            </a:r>
            <a:r>
              <a:rPr lang="en-US" sz="2000" dirty="0"/>
              <a:t> </a:t>
            </a:r>
            <a:r>
              <a:rPr lang="en-US" sz="2000" dirty="0" err="1"/>
              <a:t>thiểu</a:t>
            </a:r>
            <a:r>
              <a:rPr lang="en-US" sz="2000" dirty="0"/>
              <a:t> </a:t>
            </a:r>
            <a:r>
              <a:rPr lang="en-US" sz="2000" dirty="0" err="1"/>
              <a:t>nguồn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̀ </a:t>
            </a:r>
            <a:r>
              <a:rPr lang="en-US" sz="2000" dirty="0" err="1"/>
              <a:t>cầu</a:t>
            </a:r>
            <a:r>
              <a:rPr lang="en-US" sz="2000" dirty="0"/>
              <a:t> </a:t>
            </a:r>
            <a:r>
              <a:rPr lang="en-US" sz="2000" dirty="0" err="1"/>
              <a:t>đối</a:t>
            </a:r>
            <a:r>
              <a:rPr lang="en-US" sz="2000" dirty="0"/>
              <a:t> </a:t>
            </a:r>
            <a:r>
              <a:rPr lang="en-US" sz="2000" dirty="0" err="1"/>
              <a:t>với</a:t>
            </a:r>
            <a:r>
              <a:rPr lang="en-US" sz="2000" dirty="0"/>
              <a:t> </a:t>
            </a:r>
            <a:r>
              <a:rPr lang="en-US" sz="2000" dirty="0" err="1"/>
              <a:t>nạn</a:t>
            </a:r>
            <a:r>
              <a:rPr lang="en-US" sz="2000" dirty="0"/>
              <a:t> </a:t>
            </a:r>
            <a:r>
              <a:rPr lang="en-US" sz="2000" dirty="0" err="1"/>
              <a:t>buôn</a:t>
            </a:r>
            <a:r>
              <a:rPr lang="en-US" sz="2000" dirty="0"/>
              <a:t> </a:t>
            </a:r>
            <a:r>
              <a:rPr lang="en-US" sz="2000" dirty="0" err="1"/>
              <a:t>bán</a:t>
            </a:r>
            <a:r>
              <a:rPr lang="en-US" sz="2000" dirty="0"/>
              <a:t> </a:t>
            </a:r>
            <a:r>
              <a:rPr lang="en-US" sz="2000" dirty="0" err="1"/>
              <a:t>trái</a:t>
            </a:r>
            <a:r>
              <a:rPr lang="en-US" sz="2000" dirty="0"/>
              <a:t> </a:t>
            </a:r>
            <a:r>
              <a:rPr lang="en-US" sz="2000" dirty="0" err="1"/>
              <a:t>phép</a:t>
            </a:r>
            <a:r>
              <a:rPr lang="en-US" sz="2000" dirty="0"/>
              <a:t> </a:t>
            </a:r>
            <a:r>
              <a:rPr lang="en-US" sz="2000" dirty="0" err="1"/>
              <a:t>động</a:t>
            </a:r>
            <a:r>
              <a:rPr lang="en-US" sz="2000" dirty="0"/>
              <a:t> </a:t>
            </a:r>
            <a:r>
              <a:rPr lang="en-US" sz="2000" dirty="0" err="1"/>
              <a:t>thực</a:t>
            </a:r>
            <a:r>
              <a:rPr lang="en-US" sz="2000" dirty="0"/>
              <a:t> </a:t>
            </a:r>
            <a:r>
              <a:rPr lang="en-US" sz="2000" dirty="0" err="1"/>
              <a:t>vật</a:t>
            </a:r>
            <a:r>
              <a:rPr lang="en-US" sz="2000" dirty="0"/>
              <a:t> </a:t>
            </a:r>
            <a:r>
              <a:rPr lang="en-US" sz="2000" dirty="0" err="1"/>
              <a:t>hoang</a:t>
            </a:r>
            <a:r>
              <a:rPr lang="en-US" sz="2000" dirty="0"/>
              <a:t> dã. </a:t>
            </a:r>
            <a:r>
              <a:rPr lang="en-US" sz="2000" dirty="0" err="1"/>
              <a:t>Chúng</a:t>
            </a:r>
            <a:r>
              <a:rPr lang="en-US" sz="2000" dirty="0"/>
              <a:t> </a:t>
            </a:r>
            <a:r>
              <a:rPr lang="en-US" sz="2000" dirty="0" err="1"/>
              <a:t>tôi</a:t>
            </a:r>
            <a:r>
              <a:rPr lang="en-US" sz="2000" dirty="0"/>
              <a:t> sẽ </a:t>
            </a:r>
            <a:r>
              <a:rPr lang="en-US" sz="2000" dirty="0" err="1"/>
              <a:t>cùng</a:t>
            </a:r>
            <a:r>
              <a:rPr lang="en-US" sz="2000" dirty="0"/>
              <a:t> </a:t>
            </a:r>
            <a:r>
              <a:rPr lang="en-US" sz="2000" dirty="0" err="1"/>
              <a:t>hợp</a:t>
            </a:r>
            <a:r>
              <a:rPr lang="en-US" sz="2000" dirty="0"/>
              <a:t> </a:t>
            </a:r>
            <a:r>
              <a:rPr lang="en-US" sz="2000" dirty="0" err="1"/>
              <a:t>tác</a:t>
            </a:r>
            <a:r>
              <a:rPr lang="en-US" sz="2000" dirty="0"/>
              <a:t> </a:t>
            </a:r>
            <a:r>
              <a:rPr lang="en-US" sz="2000" dirty="0" err="1"/>
              <a:t>đê</a:t>
            </a:r>
            <a:r>
              <a:rPr lang="en-US" sz="2000" dirty="0"/>
              <a:t>̉ </a:t>
            </a:r>
            <a:r>
              <a:rPr lang="en-US" sz="2000" dirty="0" err="1"/>
              <a:t>đấu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với</a:t>
            </a:r>
            <a:r>
              <a:rPr lang="en-US" sz="2000" dirty="0"/>
              <a:t> </a:t>
            </a:r>
            <a:r>
              <a:rPr lang="en-US" sz="2000" dirty="0" err="1"/>
              <a:t>nạn</a:t>
            </a:r>
            <a:r>
              <a:rPr lang="en-US" sz="2000" dirty="0"/>
              <a:t> </a:t>
            </a:r>
            <a:r>
              <a:rPr lang="en-US" sz="2000" dirty="0" err="1"/>
              <a:t>buôn</a:t>
            </a:r>
            <a:r>
              <a:rPr lang="en-US" sz="2000" dirty="0"/>
              <a:t> </a:t>
            </a:r>
            <a:r>
              <a:rPr lang="en-US" sz="2000" dirty="0" err="1"/>
              <a:t>bán</a:t>
            </a:r>
            <a:r>
              <a:rPr lang="en-US" sz="2000" dirty="0"/>
              <a:t> </a:t>
            </a:r>
            <a:r>
              <a:rPr lang="en-US" sz="2000" dirty="0" err="1"/>
              <a:t>trái</a:t>
            </a:r>
            <a:r>
              <a:rPr lang="en-US" sz="2000" dirty="0"/>
              <a:t> </a:t>
            </a:r>
            <a:r>
              <a:rPr lang="en-US" sz="2000" dirty="0" err="1"/>
              <a:t>phép</a:t>
            </a:r>
            <a:r>
              <a:rPr lang="en-US" sz="2000" dirty="0"/>
              <a:t> </a:t>
            </a:r>
            <a:r>
              <a:rPr lang="en-US" sz="2000" dirty="0" err="1"/>
              <a:t>động</a:t>
            </a:r>
            <a:r>
              <a:rPr lang="en-US" sz="2000" dirty="0"/>
              <a:t> </a:t>
            </a:r>
            <a:r>
              <a:rPr lang="en-US" sz="2000" dirty="0" err="1"/>
              <a:t>thực</a:t>
            </a:r>
            <a:r>
              <a:rPr lang="en-US" sz="2000" dirty="0"/>
              <a:t> </a:t>
            </a:r>
            <a:r>
              <a:rPr lang="en-US" sz="2000" dirty="0" err="1"/>
              <a:t>vật</a:t>
            </a:r>
            <a:r>
              <a:rPr lang="en-US" sz="2000" dirty="0"/>
              <a:t> </a:t>
            </a:r>
            <a:r>
              <a:rPr lang="en-US" sz="2000" dirty="0" err="1"/>
              <a:t>hoang</a:t>
            </a:r>
            <a:r>
              <a:rPr lang="en-US" sz="2000" dirty="0"/>
              <a:t> dã </a:t>
            </a:r>
            <a:r>
              <a:rPr lang="en-US" sz="2000" dirty="0" err="1"/>
              <a:t>được</a:t>
            </a:r>
            <a:r>
              <a:rPr lang="en-US" sz="2000" dirty="0"/>
              <a:t> </a:t>
            </a:r>
            <a:r>
              <a:rPr lang="en-US" sz="2000" dirty="0" err="1"/>
              <a:t>bảo</a:t>
            </a:r>
            <a:r>
              <a:rPr lang="en-US" sz="2000" dirty="0"/>
              <a:t> </a:t>
            </a:r>
            <a:r>
              <a:rPr lang="en-US" sz="2000" dirty="0" err="1"/>
              <a:t>vẹ</a:t>
            </a:r>
            <a:r>
              <a:rPr lang="en-US" sz="2000" dirty="0"/>
              <a:t>̂ </a:t>
            </a:r>
            <a:r>
              <a:rPr lang="en-US" sz="2000" dirty="0" err="1"/>
              <a:t>xuyên</a:t>
            </a:r>
            <a:r>
              <a:rPr lang="en-US" sz="2000" dirty="0"/>
              <a:t> </a:t>
            </a:r>
            <a:r>
              <a:rPr lang="en-US" sz="2000" dirty="0" err="1"/>
              <a:t>quốc</a:t>
            </a:r>
            <a:r>
              <a:rPr lang="en-US" sz="2000" dirty="0"/>
              <a:t> </a:t>
            </a:r>
            <a:r>
              <a:rPr lang="en-US" sz="2000" dirty="0" err="1" smtClean="0"/>
              <a:t>gia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21" y="4016497"/>
            <a:ext cx="3706323" cy="21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CAM KẾT CHÍNH TRỊ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Hiệp</a:t>
            </a:r>
            <a:r>
              <a:rPr lang="en-US" b="1" dirty="0" smtClean="0"/>
              <a:t> </a:t>
            </a:r>
            <a:r>
              <a:rPr lang="en-US" b="1" dirty="0" err="1"/>
              <a:t>định</a:t>
            </a:r>
            <a:r>
              <a:rPr lang="en-US" b="1" dirty="0"/>
              <a:t> </a:t>
            </a:r>
            <a:r>
              <a:rPr lang="en-US" b="1" dirty="0" err="1"/>
              <a:t>hợp</a:t>
            </a:r>
            <a:r>
              <a:rPr lang="en-US" b="1" dirty="0"/>
              <a:t> </a:t>
            </a:r>
            <a:r>
              <a:rPr lang="en-US" b="1" dirty="0" err="1"/>
              <a:t>tác</a:t>
            </a:r>
            <a:r>
              <a:rPr lang="en-US" b="1" dirty="0"/>
              <a:t> song </a:t>
            </a:r>
            <a:r>
              <a:rPr lang="en-US" b="1" dirty="0" err="1"/>
              <a:t>phương</a:t>
            </a:r>
            <a:r>
              <a:rPr lang="en-US" b="1" dirty="0"/>
              <a:t> </a:t>
            </a:r>
            <a:endParaRPr lang="en-US" dirty="0"/>
          </a:p>
          <a:p>
            <a:pPr lvl="1"/>
            <a:r>
              <a:rPr lang="en-US" dirty="0"/>
              <a:t> </a:t>
            </a:r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Lào</a:t>
            </a:r>
            <a:r>
              <a:rPr lang="en-US" dirty="0" smtClean="0"/>
              <a:t>, Nam Phi, </a:t>
            </a:r>
            <a:r>
              <a:rPr lang="en-US" dirty="0" err="1" smtClean="0"/>
              <a:t>Căm</a:t>
            </a:r>
            <a:r>
              <a:rPr lang="en-US" dirty="0" smtClean="0"/>
              <a:t> </a:t>
            </a:r>
            <a:r>
              <a:rPr lang="en-US" dirty="0" err="1" smtClean="0"/>
              <a:t>Pu</a:t>
            </a:r>
            <a:r>
              <a:rPr lang="en-US" dirty="0" smtClean="0"/>
              <a:t> Chia, Indonesia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tục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vợi</a:t>
            </a:r>
            <a:r>
              <a:rPr lang="en-US" dirty="0" smtClean="0"/>
              <a:t> Mozambique, Tanzania, Kenya, </a:t>
            </a:r>
            <a:r>
              <a:rPr lang="en-US" dirty="0" err="1" smtClean="0"/>
              <a:t>Cộng</a:t>
            </a:r>
            <a:r>
              <a:rPr lang="en-US" dirty="0" smtClean="0"/>
              <a:t> </a:t>
            </a:r>
            <a:r>
              <a:rPr lang="en-US" dirty="0" err="1" smtClean="0"/>
              <a:t>hòa</a:t>
            </a:r>
            <a:r>
              <a:rPr lang="en-US" dirty="0" smtClean="0"/>
              <a:t> </a:t>
            </a:r>
            <a:r>
              <a:rPr lang="en-US" dirty="0" err="1" smtClean="0"/>
              <a:t>Cezch</a:t>
            </a:r>
            <a:r>
              <a:rPr lang="en-US" dirty="0" smtClean="0"/>
              <a:t>,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cường</a:t>
            </a:r>
            <a:r>
              <a:rPr lang="en-US" dirty="0" smtClean="0"/>
              <a:t> </a:t>
            </a:r>
            <a:r>
              <a:rPr lang="en-US" dirty="0" err="1" smtClean="0"/>
              <a:t>phối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phép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hoang</a:t>
            </a:r>
            <a:r>
              <a:rPr lang="en-US" dirty="0" smtClean="0"/>
              <a:t> </a:t>
            </a:r>
            <a:r>
              <a:rPr lang="en-US" dirty="0" err="1" smtClean="0"/>
              <a:t>dã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49" y="3830478"/>
            <a:ext cx="3743092" cy="24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CAM KẾT CHÍNH TRỊ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Tại</a:t>
            </a:r>
            <a:r>
              <a:rPr lang="en-US" dirty="0" smtClean="0"/>
              <a:t> </a:t>
            </a:r>
            <a:r>
              <a:rPr lang="en-US" dirty="0" err="1"/>
              <a:t>phiên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́ 83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Đại</a:t>
            </a:r>
            <a:r>
              <a:rPr lang="en-US" dirty="0"/>
              <a:t> </a:t>
            </a:r>
            <a:r>
              <a:rPr lang="en-US" dirty="0" err="1"/>
              <a:t>hội</a:t>
            </a:r>
            <a:r>
              <a:rPr lang="en-US" dirty="0"/>
              <a:t> </a:t>
            </a:r>
            <a:r>
              <a:rPr lang="en-US" dirty="0" err="1"/>
              <a:t>đồng</a:t>
            </a:r>
            <a:r>
              <a:rPr lang="en-US" dirty="0"/>
              <a:t> INTERPOL </a:t>
            </a:r>
            <a:r>
              <a:rPr lang="en-US" dirty="0" err="1"/>
              <a:t>vào</a:t>
            </a:r>
            <a:r>
              <a:rPr lang="en-US" dirty="0"/>
              <a:t> </a:t>
            </a:r>
            <a:r>
              <a:rPr lang="en-US" dirty="0" err="1"/>
              <a:t>tháng</a:t>
            </a:r>
            <a:r>
              <a:rPr lang="en-US" dirty="0"/>
              <a:t> </a:t>
            </a:r>
            <a:r>
              <a:rPr lang="en-US" dirty="0" err="1"/>
              <a:t>Mười</a:t>
            </a:r>
            <a:r>
              <a:rPr lang="en-US" dirty="0"/>
              <a:t> </a:t>
            </a:r>
            <a:r>
              <a:rPr lang="en-US" dirty="0" err="1"/>
              <a:t>Một</a:t>
            </a:r>
            <a:r>
              <a:rPr lang="en-US" dirty="0"/>
              <a:t> 2014,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nước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viên</a:t>
            </a:r>
            <a:r>
              <a:rPr lang="en-US" dirty="0"/>
              <a:t> INTERPOL </a:t>
            </a:r>
            <a:r>
              <a:rPr lang="en-US" dirty="0" err="1"/>
              <a:t>đa</a:t>
            </a:r>
            <a:r>
              <a:rPr lang="en-US" dirty="0"/>
              <a:t>̃ </a:t>
            </a:r>
            <a:r>
              <a:rPr lang="en-US" dirty="0" err="1"/>
              <a:t>nhất</a:t>
            </a:r>
            <a:r>
              <a:rPr lang="en-US" dirty="0"/>
              <a:t> trí </a:t>
            </a:r>
            <a:r>
              <a:rPr lang="en-US" dirty="0" err="1"/>
              <a:t>thông</a:t>
            </a:r>
            <a:r>
              <a:rPr lang="en-US" dirty="0"/>
              <a:t> qua </a:t>
            </a:r>
            <a:r>
              <a:rPr lang="en-US" dirty="0" err="1"/>
              <a:t>Nghi</a:t>
            </a:r>
            <a:r>
              <a:rPr lang="en-US" dirty="0"/>
              <a:t>̣ </a:t>
            </a:r>
            <a:r>
              <a:rPr lang="en-US" dirty="0" err="1"/>
              <a:t>quyết</a:t>
            </a:r>
            <a:r>
              <a:rPr lang="en-US" dirty="0"/>
              <a:t> </a:t>
            </a:r>
            <a:r>
              <a:rPr lang="en-US" dirty="0" err="1"/>
              <a:t>định</a:t>
            </a:r>
            <a:r>
              <a:rPr lang="en-US" dirty="0"/>
              <a:t> </a:t>
            </a:r>
            <a:r>
              <a:rPr lang="en-US" dirty="0" err="1"/>
              <a:t>hướng</a:t>
            </a:r>
            <a:r>
              <a:rPr lang="en-US" dirty="0"/>
              <a:t> </a:t>
            </a:r>
            <a:r>
              <a:rPr lang="en-US" dirty="0" err="1"/>
              <a:t>cách</a:t>
            </a:r>
            <a:r>
              <a:rPr lang="en-US" dirty="0"/>
              <a:t> </a:t>
            </a:r>
            <a:r>
              <a:rPr lang="en-US" dirty="0" err="1"/>
              <a:t>thức</a:t>
            </a:r>
            <a:r>
              <a:rPr lang="en-US" dirty="0"/>
              <a:t> </a:t>
            </a:r>
            <a:r>
              <a:rPr lang="en-US" dirty="0" err="1"/>
              <a:t>ứng</a:t>
            </a:r>
            <a:r>
              <a:rPr lang="en-US" dirty="0"/>
              <a:t> phó </a:t>
            </a:r>
            <a:r>
              <a:rPr lang="en-US" dirty="0" err="1"/>
              <a:t>của</a:t>
            </a:r>
            <a:r>
              <a:rPr lang="en-US" dirty="0"/>
              <a:t> INTERPOL </a:t>
            </a:r>
            <a:r>
              <a:rPr lang="en-US" dirty="0" err="1"/>
              <a:t>trước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mối</a:t>
            </a:r>
            <a:r>
              <a:rPr lang="en-US" dirty="0"/>
              <a:t> </a:t>
            </a:r>
            <a:r>
              <a:rPr lang="en-US" dirty="0" err="1"/>
              <a:t>đe</a:t>
            </a:r>
            <a:r>
              <a:rPr lang="en-US" dirty="0"/>
              <a:t> </a:t>
            </a:r>
            <a:r>
              <a:rPr lang="en-US" dirty="0" err="1"/>
              <a:t>dọa</a:t>
            </a:r>
            <a:r>
              <a:rPr lang="en-US" dirty="0"/>
              <a:t> an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môi</a:t>
            </a:r>
            <a:r>
              <a:rPr lang="en-US" dirty="0"/>
              <a:t> </a:t>
            </a:r>
            <a:r>
              <a:rPr lang="en-US" dirty="0" err="1"/>
              <a:t>trường</a:t>
            </a:r>
            <a:r>
              <a:rPr lang="en-US" dirty="0"/>
              <a:t> </a:t>
            </a:r>
            <a:r>
              <a:rPr lang="en-US" dirty="0" err="1"/>
              <a:t>mới</a:t>
            </a:r>
            <a:r>
              <a:rPr lang="en-US" dirty="0"/>
              <a:t> </a:t>
            </a:r>
            <a:r>
              <a:rPr lang="en-US" dirty="0" err="1"/>
              <a:t>phát</a:t>
            </a:r>
            <a:r>
              <a:rPr lang="en-US" dirty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, </a:t>
            </a:r>
            <a:r>
              <a:rPr lang="en-US" dirty="0" err="1"/>
              <a:t>Nghi</a:t>
            </a:r>
            <a:r>
              <a:rPr lang="en-US" dirty="0"/>
              <a:t>̣ </a:t>
            </a:r>
            <a:r>
              <a:rPr lang="en-US" dirty="0" err="1"/>
              <a:t>quyết</a:t>
            </a:r>
            <a:r>
              <a:rPr lang="en-US" dirty="0"/>
              <a:t> </a:t>
            </a:r>
            <a:r>
              <a:rPr lang="en-US" dirty="0" err="1"/>
              <a:t>khuyến</a:t>
            </a:r>
            <a:r>
              <a:rPr lang="en-US" dirty="0"/>
              <a:t> </a:t>
            </a:r>
            <a:r>
              <a:rPr lang="en-US" dirty="0" err="1"/>
              <a:t>khích</a:t>
            </a:r>
            <a:r>
              <a:rPr lang="en-US" dirty="0"/>
              <a:t> : </a:t>
            </a:r>
          </a:p>
          <a:p>
            <a:pPr lvl="1"/>
            <a:r>
              <a:rPr lang="en-US" dirty="0"/>
              <a:t>1. </a:t>
            </a:r>
            <a:r>
              <a:rPr lang="en-US" dirty="0" err="1"/>
              <a:t>nắm</a:t>
            </a:r>
            <a:r>
              <a:rPr lang="en-US" dirty="0"/>
              <a:t> </a:t>
            </a:r>
            <a:r>
              <a:rPr lang="en-US" dirty="0" err="1"/>
              <a:t>bắt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thông</a:t>
            </a:r>
            <a:r>
              <a:rPr lang="en-US" dirty="0"/>
              <a:t> tin </a:t>
            </a:r>
            <a:r>
              <a:rPr lang="en-US" dirty="0" err="1"/>
              <a:t>cảnh</a:t>
            </a:r>
            <a:r>
              <a:rPr lang="en-US" dirty="0"/>
              <a:t> </a:t>
            </a:r>
            <a:r>
              <a:rPr lang="en-US" dirty="0" err="1"/>
              <a:t>sát</a:t>
            </a:r>
            <a:r>
              <a:rPr lang="en-US" dirty="0"/>
              <a:t> </a:t>
            </a:r>
            <a:r>
              <a:rPr lang="en-US" dirty="0" err="1"/>
              <a:t>liên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thập</a:t>
            </a:r>
            <a:r>
              <a:rPr lang="en-US" dirty="0"/>
              <a:t> </a:t>
            </a:r>
            <a:r>
              <a:rPr lang="en-US" dirty="0" err="1"/>
              <a:t>được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khuôn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̉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cuộc</a:t>
            </a:r>
            <a:r>
              <a:rPr lang="en-US" dirty="0"/>
              <a:t> </a:t>
            </a:r>
            <a:r>
              <a:rPr lang="en-US" dirty="0" err="1"/>
              <a:t>điều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chiến</a:t>
            </a:r>
            <a:r>
              <a:rPr lang="en-US" dirty="0"/>
              <a:t> </a:t>
            </a:r>
            <a:r>
              <a:rPr lang="en-US" dirty="0" err="1"/>
              <a:t>dịch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cơ </a:t>
            </a:r>
            <a:r>
              <a:rPr lang="en-US" dirty="0" err="1"/>
              <a:t>sơ</a:t>
            </a:r>
            <a:r>
              <a:rPr lang="en-US" dirty="0"/>
              <a:t>̉ </a:t>
            </a:r>
            <a:r>
              <a:rPr lang="en-US" dirty="0" err="1"/>
              <a:t>dư</a:t>
            </a:r>
            <a:r>
              <a:rPr lang="en-US" dirty="0"/>
              <a:t>̃ </a:t>
            </a:r>
            <a:r>
              <a:rPr lang="en-US" dirty="0" err="1"/>
              <a:t>liệu</a:t>
            </a:r>
            <a:r>
              <a:rPr lang="en-US" dirty="0"/>
              <a:t> </a:t>
            </a:r>
            <a:r>
              <a:rPr lang="en-US" dirty="0" err="1"/>
              <a:t>cảnh</a:t>
            </a:r>
            <a:r>
              <a:rPr lang="en-US" dirty="0"/>
              <a:t> </a:t>
            </a:r>
            <a:r>
              <a:rPr lang="en-US" dirty="0" err="1"/>
              <a:t>sát</a:t>
            </a:r>
            <a:r>
              <a:rPr lang="en-US" dirty="0"/>
              <a:t> </a:t>
            </a:r>
            <a:r>
              <a:rPr lang="en-US" dirty="0" err="1"/>
              <a:t>toàn</a:t>
            </a:r>
            <a:r>
              <a:rPr lang="en-US" dirty="0"/>
              <a:t> </a:t>
            </a:r>
            <a:r>
              <a:rPr lang="en-US" dirty="0" err="1"/>
              <a:t>cầu</a:t>
            </a:r>
            <a:r>
              <a:rPr lang="en-US" dirty="0"/>
              <a:t> INTERPOL; </a:t>
            </a:r>
          </a:p>
          <a:p>
            <a:pPr lvl="1"/>
            <a:r>
              <a:rPr lang="en-US" dirty="0"/>
              <a:t>2. </a:t>
            </a:r>
            <a:r>
              <a:rPr lang="en-US" dirty="0" err="1"/>
              <a:t>phát</a:t>
            </a:r>
            <a:r>
              <a:rPr lang="en-US" dirty="0"/>
              <a:t> </a:t>
            </a:r>
            <a:r>
              <a:rPr lang="en-US" dirty="0" err="1"/>
              <a:t>triển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công</a:t>
            </a:r>
            <a:r>
              <a:rPr lang="en-US" dirty="0"/>
              <a:t> cụ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định</a:t>
            </a:r>
            <a:r>
              <a:rPr lang="en-US" dirty="0"/>
              <a:t> </a:t>
            </a:r>
            <a:r>
              <a:rPr lang="en-US" dirty="0" err="1"/>
              <a:t>hướng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ứng</a:t>
            </a:r>
            <a:r>
              <a:rPr lang="en-US" dirty="0"/>
              <a:t> phó </a:t>
            </a:r>
            <a:r>
              <a:rPr lang="en-US" dirty="0" err="1"/>
              <a:t>với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hiểm</a:t>
            </a:r>
            <a:r>
              <a:rPr lang="en-US" dirty="0"/>
              <a:t> </a:t>
            </a:r>
            <a:r>
              <a:rPr lang="en-US" dirty="0" err="1"/>
              <a:t>họa</a:t>
            </a:r>
            <a:r>
              <a:rPr lang="en-US" dirty="0"/>
              <a:t> </a:t>
            </a:r>
            <a:r>
              <a:rPr lang="en-US" dirty="0" err="1"/>
              <a:t>mới</a:t>
            </a:r>
            <a:r>
              <a:rPr lang="en-US" dirty="0"/>
              <a:t> </a:t>
            </a:r>
            <a:r>
              <a:rPr lang="en-US" dirty="0" err="1"/>
              <a:t>phát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/>
              <a:t>3. </a:t>
            </a:r>
            <a:r>
              <a:rPr lang="en-US" dirty="0" err="1"/>
              <a:t>nâng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nhận</a:t>
            </a:r>
            <a:r>
              <a:rPr lang="en-US" dirty="0"/>
              <a:t> </a:t>
            </a:r>
            <a:r>
              <a:rPr lang="en-US" dirty="0" err="1"/>
              <a:t>thức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cơ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pháp</a:t>
            </a:r>
            <a:r>
              <a:rPr lang="en-US" dirty="0"/>
              <a:t> </a:t>
            </a:r>
            <a:r>
              <a:rPr lang="en-US" dirty="0" err="1"/>
              <a:t>luật</a:t>
            </a:r>
            <a:r>
              <a:rPr lang="en-US" dirty="0"/>
              <a:t> </a:t>
            </a:r>
            <a:r>
              <a:rPr lang="en-US" dirty="0" err="1"/>
              <a:t>đối</a:t>
            </a:r>
            <a:r>
              <a:rPr lang="en-US" dirty="0"/>
              <a:t> </a:t>
            </a:r>
            <a:r>
              <a:rPr lang="en-US" dirty="0" err="1"/>
              <a:t>với</a:t>
            </a:r>
            <a:r>
              <a:rPr lang="en-US" dirty="0"/>
              <a:t> </a:t>
            </a:r>
            <a:r>
              <a:rPr lang="en-US" dirty="0" err="1"/>
              <a:t>tội</a:t>
            </a:r>
            <a:r>
              <a:rPr lang="en-US" dirty="0"/>
              <a:t> </a:t>
            </a:r>
            <a:r>
              <a:rPr lang="en-US" dirty="0" err="1"/>
              <a:t>phạm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hành</a:t>
            </a:r>
            <a:r>
              <a:rPr lang="en-US" dirty="0"/>
              <a:t> vi vi </a:t>
            </a:r>
            <a:r>
              <a:rPr lang="en-US" dirty="0" err="1" smtClean="0"/>
              <a:t>phạm</a:t>
            </a:r>
            <a:r>
              <a:rPr lang="en-US" dirty="0" smtClean="0"/>
              <a:t> </a:t>
            </a:r>
            <a:r>
              <a:rPr lang="en-US" dirty="0" err="1"/>
              <a:t>môi</a:t>
            </a:r>
            <a:r>
              <a:rPr lang="en-US" dirty="0"/>
              <a:t> </a:t>
            </a:r>
            <a:r>
              <a:rPr lang="en-US" dirty="0" err="1"/>
              <a:t>trường</a:t>
            </a:r>
            <a:r>
              <a:rPr lang="en-US" dirty="0"/>
              <a:t>, </a:t>
            </a:r>
            <a:r>
              <a:rPr lang="en-US" dirty="0" err="1"/>
              <a:t>nguyên</a:t>
            </a:r>
            <a:r>
              <a:rPr lang="en-US" dirty="0"/>
              <a:t> </a:t>
            </a:r>
            <a:r>
              <a:rPr lang="en-US" dirty="0" err="1"/>
              <a:t>nhân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tác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chúng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quốc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4</a:t>
            </a:r>
            <a:r>
              <a:rPr lang="en-US" dirty="0"/>
              <a:t>. </a:t>
            </a:r>
            <a:r>
              <a:rPr lang="en-US" dirty="0" err="1"/>
              <a:t>phối</a:t>
            </a:r>
            <a:r>
              <a:rPr lang="en-US" dirty="0"/>
              <a:t> </a:t>
            </a:r>
            <a:r>
              <a:rPr lang="en-US" dirty="0" err="1"/>
              <a:t>hợp</a:t>
            </a:r>
            <a:r>
              <a:rPr lang="en-US" dirty="0"/>
              <a:t> </a:t>
            </a:r>
            <a:r>
              <a:rPr lang="en-US" dirty="0" err="1"/>
              <a:t>ơ</a:t>
            </a:r>
            <a:r>
              <a:rPr lang="en-US" dirty="0"/>
              <a:t>̉ </a:t>
            </a:r>
            <a:r>
              <a:rPr lang="en-US" dirty="0" err="1"/>
              <a:t>cấp</a:t>
            </a:r>
            <a:r>
              <a:rPr lang="en-US" dirty="0"/>
              <a:t> </a:t>
            </a:r>
            <a:r>
              <a:rPr lang="en-US" dirty="0" err="1"/>
              <a:t>quốc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hoạt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Nhóm</a:t>
            </a:r>
            <a:r>
              <a:rPr lang="en-US" dirty="0"/>
              <a:t> </a:t>
            </a:r>
            <a:r>
              <a:rPr lang="en-US" dirty="0" err="1"/>
              <a:t>Công</a:t>
            </a:r>
            <a:r>
              <a:rPr lang="en-US" dirty="0"/>
              <a:t> </a:t>
            </a:r>
            <a:r>
              <a:rPr lang="en-US" dirty="0" err="1"/>
              <a:t>tác</a:t>
            </a:r>
            <a:r>
              <a:rPr lang="en-US" dirty="0"/>
              <a:t> </a:t>
            </a:r>
            <a:r>
              <a:rPr lang="en-US" dirty="0" err="1"/>
              <a:t>Tội</a:t>
            </a:r>
            <a:r>
              <a:rPr lang="en-US" dirty="0"/>
              <a:t> </a:t>
            </a:r>
            <a:r>
              <a:rPr lang="en-US" dirty="0" err="1"/>
              <a:t>phạm</a:t>
            </a:r>
            <a:r>
              <a:rPr lang="en-US" dirty="0"/>
              <a:t> </a:t>
            </a:r>
            <a:r>
              <a:rPr lang="en-US" dirty="0" err="1"/>
              <a:t>Môi</a:t>
            </a:r>
            <a:r>
              <a:rPr lang="en-US" dirty="0"/>
              <a:t> </a:t>
            </a:r>
            <a:r>
              <a:rPr lang="en-US" dirty="0" err="1"/>
              <a:t>trường</a:t>
            </a:r>
            <a:r>
              <a:rPr lang="en-US" dirty="0"/>
              <a:t> </a:t>
            </a:r>
            <a:r>
              <a:rPr lang="en-US" dirty="0" err="1" smtClean="0"/>
              <a:t>vê</a:t>
            </a:r>
            <a:r>
              <a:rPr lang="en-US" dirty="0" smtClean="0"/>
              <a:t>̀ </a:t>
            </a:r>
            <a:r>
              <a:rPr lang="en-US" dirty="0"/>
              <a:t>Ô </a:t>
            </a:r>
            <a:r>
              <a:rPr lang="en-US" dirty="0" err="1"/>
              <a:t>nhiễm</a:t>
            </a:r>
            <a:r>
              <a:rPr lang="en-US" dirty="0"/>
              <a:t>, </a:t>
            </a:r>
            <a:r>
              <a:rPr lang="en-US" dirty="0" err="1"/>
              <a:t>Thủy</a:t>
            </a:r>
            <a:r>
              <a:rPr lang="en-US" dirty="0"/>
              <a:t> </a:t>
            </a:r>
            <a:r>
              <a:rPr lang="en-US" dirty="0" err="1"/>
              <a:t>sản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vật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dã </a:t>
            </a:r>
            <a:r>
              <a:rPr lang="en-US" dirty="0" err="1"/>
              <a:t>thuộc</a:t>
            </a:r>
            <a:r>
              <a:rPr lang="en-US" dirty="0"/>
              <a:t> INTERPOL. </a:t>
            </a:r>
          </a:p>
          <a:p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quốc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viên</a:t>
            </a:r>
            <a:r>
              <a:rPr lang="en-US" dirty="0"/>
              <a:t> </a:t>
            </a:r>
            <a:r>
              <a:rPr lang="en-US" dirty="0" err="1"/>
              <a:t>cũng</a:t>
            </a:r>
            <a:r>
              <a:rPr lang="en-US" dirty="0"/>
              <a:t> </a:t>
            </a:r>
            <a:r>
              <a:rPr lang="en-US" dirty="0" err="1"/>
              <a:t>kêu</a:t>
            </a:r>
            <a:r>
              <a:rPr lang="en-US" dirty="0"/>
              <a:t> </a:t>
            </a:r>
            <a:r>
              <a:rPr lang="en-US" dirty="0" err="1"/>
              <a:t>gọi</a:t>
            </a:r>
            <a:r>
              <a:rPr lang="en-US" dirty="0"/>
              <a:t> </a:t>
            </a:r>
            <a:r>
              <a:rPr lang="en-US" dirty="0" err="1"/>
              <a:t>Tổng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̛ </a:t>
            </a:r>
            <a:r>
              <a:rPr lang="en-US" dirty="0" err="1"/>
              <a:t>ky</a:t>
            </a:r>
            <a:r>
              <a:rPr lang="en-US" dirty="0"/>
              <a:t>́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lập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lực</a:t>
            </a:r>
            <a:r>
              <a:rPr lang="en-US" dirty="0"/>
              <a:t> </a:t>
            </a:r>
            <a:r>
              <a:rPr lang="en-US" dirty="0" err="1"/>
              <a:t>lượng</a:t>
            </a:r>
            <a:r>
              <a:rPr lang="en-US" dirty="0"/>
              <a:t> </a:t>
            </a:r>
            <a:r>
              <a:rPr lang="en-US" dirty="0" err="1"/>
              <a:t>chuyên</a:t>
            </a:r>
            <a:r>
              <a:rPr lang="en-US" dirty="0"/>
              <a:t> </a:t>
            </a:r>
            <a:r>
              <a:rPr lang="en-US" dirty="0" err="1"/>
              <a:t>trách</a:t>
            </a:r>
            <a:r>
              <a:rPr lang="en-US" dirty="0"/>
              <a:t> an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môi</a:t>
            </a:r>
            <a:r>
              <a:rPr lang="en-US" dirty="0"/>
              <a:t> </a:t>
            </a:r>
            <a:r>
              <a:rPr lang="en-US" dirty="0" err="1"/>
              <a:t>trường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vực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sáng</a:t>
            </a:r>
            <a:r>
              <a:rPr lang="en-US" dirty="0"/>
              <a:t> </a:t>
            </a:r>
            <a:r>
              <a:rPr lang="en-US" dirty="0" err="1"/>
              <a:t>lập</a:t>
            </a:r>
            <a:r>
              <a:rPr lang="en-US" dirty="0"/>
              <a:t> </a:t>
            </a:r>
            <a:r>
              <a:rPr lang="en-US" dirty="0" err="1"/>
              <a:t>một</a:t>
            </a:r>
            <a:r>
              <a:rPr lang="en-US" dirty="0"/>
              <a:t> </a:t>
            </a:r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cộng</a:t>
            </a:r>
            <a:r>
              <a:rPr lang="en-US" dirty="0"/>
              <a:t> </a:t>
            </a:r>
            <a:r>
              <a:rPr lang="en-US" dirty="0" err="1"/>
              <a:t>đồng</a:t>
            </a:r>
            <a:r>
              <a:rPr lang="en-US" dirty="0"/>
              <a:t> </a:t>
            </a:r>
            <a:r>
              <a:rPr lang="en-US" dirty="0" err="1"/>
              <a:t>liên</a:t>
            </a:r>
            <a:r>
              <a:rPr lang="en-US" dirty="0"/>
              <a:t> </a:t>
            </a:r>
            <a:r>
              <a:rPr lang="en-US" dirty="0" err="1"/>
              <a:t>chính</a:t>
            </a:r>
            <a:r>
              <a:rPr lang="en-US" dirty="0"/>
              <a:t> </a:t>
            </a:r>
            <a:r>
              <a:rPr lang="en-US" dirty="0" err="1"/>
              <a:t>phu</a:t>
            </a:r>
            <a:r>
              <a:rPr lang="en-US" dirty="0"/>
              <a:t>̉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xét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ứng</a:t>
            </a:r>
            <a:r>
              <a:rPr lang="en-US" dirty="0"/>
              <a:t> phó </a:t>
            </a:r>
            <a:r>
              <a:rPr lang="en-US" dirty="0" err="1"/>
              <a:t>của</a:t>
            </a:r>
            <a:r>
              <a:rPr lang="en-US" dirty="0"/>
              <a:t> INTERPOL </a:t>
            </a:r>
            <a:r>
              <a:rPr lang="en-US" dirty="0" err="1"/>
              <a:t>với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mối</a:t>
            </a:r>
            <a:r>
              <a:rPr lang="en-US" dirty="0"/>
              <a:t> </a:t>
            </a:r>
            <a:r>
              <a:rPr lang="en-US" dirty="0" err="1"/>
              <a:t>đe</a:t>
            </a:r>
            <a:r>
              <a:rPr lang="en-US" dirty="0"/>
              <a:t> </a:t>
            </a:r>
            <a:r>
              <a:rPr lang="en-US" dirty="0" err="1"/>
              <a:t>dọa</a:t>
            </a:r>
            <a:r>
              <a:rPr lang="en-US" dirty="0"/>
              <a:t> an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môi</a:t>
            </a:r>
            <a:r>
              <a:rPr lang="en-US" dirty="0"/>
              <a:t> </a:t>
            </a:r>
            <a:r>
              <a:rPr lang="en-US" dirty="0" err="1"/>
              <a:t>trường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55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TÌNH HÌNH QUỐC TẾ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Theo UNODC </a:t>
            </a:r>
            <a:r>
              <a:rPr lang="en-US" dirty="0" err="1" smtClean="0"/>
              <a:t>và</a:t>
            </a:r>
            <a:r>
              <a:rPr lang="en-US" dirty="0" smtClean="0"/>
              <a:t> Interpol </a:t>
            </a:r>
            <a:r>
              <a:rPr lang="en-US" dirty="0" err="1" smtClean="0"/>
              <a:t>lợi</a:t>
            </a:r>
            <a:r>
              <a:rPr lang="en-US" dirty="0" smtClean="0"/>
              <a:t> </a:t>
            </a:r>
            <a:r>
              <a:rPr lang="en-US" dirty="0" err="1" smtClean="0"/>
              <a:t>nhuận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,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hoang</a:t>
            </a:r>
            <a:r>
              <a:rPr lang="en-US" dirty="0" smtClean="0"/>
              <a:t> </a:t>
            </a:r>
            <a:r>
              <a:rPr lang="en-US" dirty="0" err="1" smtClean="0"/>
              <a:t>dã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gần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(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gỗ</a:t>
            </a:r>
            <a:r>
              <a:rPr lang="en-US" dirty="0" smtClean="0"/>
              <a:t>, </a:t>
            </a:r>
            <a:r>
              <a:rPr lang="en-US" dirty="0" err="1" smtClean="0"/>
              <a:t>thủy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) </a:t>
            </a:r>
            <a:r>
              <a:rPr lang="en-US" dirty="0" err="1" smtClean="0"/>
              <a:t>đạt</a:t>
            </a:r>
            <a:r>
              <a:rPr lang="en-US" dirty="0" smtClean="0"/>
              <a:t> </a:t>
            </a:r>
            <a:r>
              <a:rPr lang="en-US" dirty="0" err="1" smtClean="0"/>
              <a:t>khoảng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7 </a:t>
            </a:r>
            <a:r>
              <a:rPr lang="en-US" dirty="0" err="1" smtClean="0"/>
              <a:t>đến</a:t>
            </a:r>
            <a:r>
              <a:rPr lang="en-US" dirty="0" smtClean="0"/>
              <a:t> 23 </a:t>
            </a:r>
            <a:r>
              <a:rPr lang="en-US" dirty="0" err="1" smtClean="0"/>
              <a:t>tỷ</a:t>
            </a:r>
            <a:r>
              <a:rPr lang="en-US" dirty="0" smtClean="0"/>
              <a:t> USD.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hoang</a:t>
            </a:r>
            <a:r>
              <a:rPr lang="en-US" dirty="0" smtClean="0"/>
              <a:t> </a:t>
            </a:r>
            <a:r>
              <a:rPr lang="en-US" dirty="0" err="1" smtClean="0"/>
              <a:t>dã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áp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</a:t>
            </a:r>
            <a:r>
              <a:rPr lang="en-US" dirty="0" err="1" smtClean="0"/>
              <a:t>tuyệt</a:t>
            </a:r>
            <a:r>
              <a:rPr lang="en-US" dirty="0" smtClean="0"/>
              <a:t> </a:t>
            </a:r>
            <a:r>
              <a:rPr lang="en-US" dirty="0" err="1" smtClean="0"/>
              <a:t>chủng</a:t>
            </a:r>
            <a:r>
              <a:rPr lang="en-US" dirty="0" smtClean="0"/>
              <a:t> do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phép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, </a:t>
            </a:r>
            <a:r>
              <a:rPr lang="en-US" dirty="0" err="1" smtClean="0"/>
              <a:t>hổ</a:t>
            </a:r>
            <a:r>
              <a:rPr lang="en-US" dirty="0" smtClean="0"/>
              <a:t>,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,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….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553" y="3668621"/>
            <a:ext cx="4209580" cy="23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CAM KẾT CHÍNH TRỊ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err="1"/>
              <a:t>Tuyên</a:t>
            </a:r>
            <a:r>
              <a:rPr lang="en-US" sz="2000" b="1" dirty="0"/>
              <a:t> </a:t>
            </a:r>
            <a:r>
              <a:rPr lang="en-US" sz="2000" b="1" dirty="0" err="1"/>
              <a:t>bô</a:t>
            </a:r>
            <a:r>
              <a:rPr lang="en-US" sz="2000" b="1" dirty="0"/>
              <a:t>́ </a:t>
            </a:r>
            <a:r>
              <a:rPr lang="en-US" sz="2000" b="1" dirty="0" err="1"/>
              <a:t>của</a:t>
            </a:r>
            <a:r>
              <a:rPr lang="en-US" sz="2000" b="1" dirty="0"/>
              <a:t> </a:t>
            </a:r>
            <a:r>
              <a:rPr lang="en-US" sz="2000" b="1" dirty="0" err="1"/>
              <a:t>Tô</a:t>
            </a:r>
            <a:r>
              <a:rPr lang="en-US" sz="2000" b="1" dirty="0"/>
              <a:t>̉ </a:t>
            </a:r>
            <a:r>
              <a:rPr lang="en-US" sz="2000" b="1" dirty="0" err="1"/>
              <a:t>chức</a:t>
            </a:r>
            <a:r>
              <a:rPr lang="en-US" sz="2000" b="1" dirty="0"/>
              <a:t> </a:t>
            </a:r>
            <a:r>
              <a:rPr lang="en-US" sz="2000" b="1" dirty="0" err="1"/>
              <a:t>Hải</a:t>
            </a:r>
            <a:r>
              <a:rPr lang="en-US" sz="2000" b="1" dirty="0"/>
              <a:t>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Thê</a:t>
            </a:r>
            <a:r>
              <a:rPr lang="en-US" sz="2000" b="1" dirty="0"/>
              <a:t>́ </a:t>
            </a:r>
            <a:r>
              <a:rPr lang="en-US" sz="2000" b="1" dirty="0" err="1"/>
              <a:t>giới</a:t>
            </a:r>
            <a:r>
              <a:rPr lang="en-US" sz="2000" b="1" dirty="0"/>
              <a:t> </a:t>
            </a:r>
            <a:endParaRPr lang="en-US" sz="2000" dirty="0"/>
          </a:p>
          <a:p>
            <a:pPr lvl="1"/>
            <a:r>
              <a:rPr lang="en-US" sz="2000" dirty="0" err="1"/>
              <a:t>Vào</a:t>
            </a:r>
            <a:r>
              <a:rPr lang="en-US" sz="2000" dirty="0"/>
              <a:t> </a:t>
            </a:r>
            <a:r>
              <a:rPr lang="en-US" sz="2000" dirty="0" err="1"/>
              <a:t>tháng</a:t>
            </a:r>
            <a:r>
              <a:rPr lang="en-US" sz="2000" dirty="0"/>
              <a:t> 6 </a:t>
            </a:r>
            <a:r>
              <a:rPr lang="en-US" sz="2000" dirty="0" err="1"/>
              <a:t>năm</a:t>
            </a:r>
            <a:r>
              <a:rPr lang="en-US" sz="2000" dirty="0"/>
              <a:t> 2014, </a:t>
            </a:r>
            <a:r>
              <a:rPr lang="en-US" sz="2000" dirty="0" err="1" smtClean="0"/>
              <a:t>Tô</a:t>
            </a:r>
            <a:r>
              <a:rPr lang="en-US" sz="2000" dirty="0" smtClean="0"/>
              <a:t>̉ </a:t>
            </a:r>
            <a:r>
              <a:rPr lang="en-US" sz="2000" dirty="0" err="1"/>
              <a:t>chức</a:t>
            </a:r>
            <a:r>
              <a:rPr lang="en-US" sz="2000" dirty="0"/>
              <a:t> </a:t>
            </a:r>
            <a:r>
              <a:rPr lang="en-US" sz="2000" dirty="0" err="1"/>
              <a:t>Hải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Thê</a:t>
            </a:r>
            <a:r>
              <a:rPr lang="en-US" sz="2000" dirty="0"/>
              <a:t>́ </a:t>
            </a:r>
            <a:r>
              <a:rPr lang="en-US" sz="2000" dirty="0" err="1"/>
              <a:t>giới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r>
              <a:rPr lang="en-US" sz="2000" dirty="0"/>
              <a:t>̃ </a:t>
            </a:r>
            <a:r>
              <a:rPr lang="en-US" sz="2000" dirty="0" err="1"/>
              <a:t>thông</a:t>
            </a:r>
            <a:r>
              <a:rPr lang="en-US" sz="2000" dirty="0"/>
              <a:t> qua </a:t>
            </a:r>
            <a:r>
              <a:rPr lang="en-US" sz="2000" dirty="0" err="1"/>
              <a:t>Tuyên</a:t>
            </a:r>
            <a:r>
              <a:rPr lang="en-US" sz="2000" dirty="0"/>
              <a:t> </a:t>
            </a:r>
            <a:r>
              <a:rPr lang="en-US" sz="2000" dirty="0" err="1"/>
              <a:t>bô</a:t>
            </a:r>
            <a:r>
              <a:rPr lang="en-US" sz="2000" dirty="0"/>
              <a:t>́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́ </a:t>
            </a:r>
            <a:r>
              <a:rPr lang="en-US" sz="2000" dirty="0" err="1"/>
              <a:t>tiếp</a:t>
            </a:r>
            <a:r>
              <a:rPr lang="en-US" sz="2000" dirty="0"/>
              <a:t> </a:t>
            </a:r>
            <a:r>
              <a:rPr lang="en-US" sz="2000" dirty="0" err="1"/>
              <a:t>tục</a:t>
            </a:r>
            <a:r>
              <a:rPr lang="en-US" sz="2000" dirty="0"/>
              <a:t> </a:t>
            </a:r>
            <a:r>
              <a:rPr lang="en-US" sz="2000" dirty="0" err="1"/>
              <a:t>nhấn</a:t>
            </a:r>
            <a:r>
              <a:rPr lang="en-US" sz="2000" dirty="0"/>
              <a:t> </a:t>
            </a:r>
            <a:r>
              <a:rPr lang="en-US" sz="2000" dirty="0" err="1"/>
              <a:t>mạnh</a:t>
            </a:r>
            <a:r>
              <a:rPr lang="en-US" sz="2000" dirty="0"/>
              <a:t> cam </a:t>
            </a:r>
            <a:r>
              <a:rPr lang="en-US" sz="2000" dirty="0" err="1"/>
              <a:t>kết</a:t>
            </a:r>
            <a:r>
              <a:rPr lang="en-US" sz="2000" dirty="0"/>
              <a:t> </a:t>
            </a:r>
            <a:r>
              <a:rPr lang="en-US" sz="2000" dirty="0" err="1"/>
              <a:t>của</a:t>
            </a:r>
            <a:r>
              <a:rPr lang="en-US" sz="2000" dirty="0"/>
              <a:t> </a:t>
            </a:r>
            <a:r>
              <a:rPr lang="en-US" sz="2000" dirty="0" err="1"/>
              <a:t>cộng</a:t>
            </a:r>
            <a:r>
              <a:rPr lang="en-US" sz="2000" dirty="0"/>
              <a:t> </a:t>
            </a:r>
            <a:r>
              <a:rPr lang="en-US" sz="2000" dirty="0" err="1"/>
              <a:t>đồng</a:t>
            </a:r>
            <a:r>
              <a:rPr lang="en-US" sz="2000" dirty="0"/>
              <a:t> </a:t>
            </a:r>
            <a:r>
              <a:rPr lang="en-US" sz="2000" dirty="0" err="1"/>
              <a:t>hải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toàn</a:t>
            </a:r>
            <a:r>
              <a:rPr lang="en-US" sz="2000" dirty="0"/>
              <a:t> </a:t>
            </a:r>
            <a:r>
              <a:rPr lang="en-US" sz="2000" dirty="0" err="1"/>
              <a:t>cầu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cuộc</a:t>
            </a:r>
            <a:r>
              <a:rPr lang="en-US" sz="2000" dirty="0"/>
              <a:t> </a:t>
            </a:r>
            <a:r>
              <a:rPr lang="en-US" sz="2000" dirty="0" err="1"/>
              <a:t>đấu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chống</a:t>
            </a:r>
            <a:r>
              <a:rPr lang="en-US" sz="2000" dirty="0"/>
              <a:t> </a:t>
            </a:r>
            <a:r>
              <a:rPr lang="en-US" sz="2000" dirty="0" err="1"/>
              <a:t>nạn</a:t>
            </a:r>
            <a:r>
              <a:rPr lang="en-US" sz="2000" dirty="0"/>
              <a:t> </a:t>
            </a:r>
            <a:r>
              <a:rPr lang="en-US" sz="2000" dirty="0" err="1"/>
              <a:t>buôn</a:t>
            </a:r>
            <a:r>
              <a:rPr lang="en-US" sz="2000" dirty="0"/>
              <a:t> </a:t>
            </a:r>
            <a:r>
              <a:rPr lang="en-US" sz="2000" dirty="0" err="1"/>
              <a:t>bán</a:t>
            </a:r>
            <a:r>
              <a:rPr lang="en-US" sz="2000" dirty="0"/>
              <a:t> </a:t>
            </a:r>
            <a:r>
              <a:rPr lang="en-US" sz="2000" dirty="0" err="1"/>
              <a:t>trái</a:t>
            </a:r>
            <a:r>
              <a:rPr lang="en-US" sz="2000" dirty="0"/>
              <a:t> </a:t>
            </a:r>
            <a:r>
              <a:rPr lang="en-US" sz="2000" dirty="0" err="1"/>
              <a:t>phép</a:t>
            </a:r>
            <a:r>
              <a:rPr lang="en-US" sz="2000" dirty="0"/>
              <a:t> </a:t>
            </a:r>
            <a:r>
              <a:rPr lang="en-US" sz="2000" dirty="0" err="1"/>
              <a:t>động</a:t>
            </a:r>
            <a:r>
              <a:rPr lang="en-US" sz="2000" dirty="0"/>
              <a:t> </a:t>
            </a:r>
            <a:r>
              <a:rPr lang="en-US" sz="2000" dirty="0" err="1"/>
              <a:t>thực</a:t>
            </a:r>
            <a:r>
              <a:rPr lang="en-US" sz="2000" dirty="0"/>
              <a:t> </a:t>
            </a:r>
            <a:r>
              <a:rPr lang="en-US" sz="2000" dirty="0" err="1"/>
              <a:t>vật</a:t>
            </a:r>
            <a:r>
              <a:rPr lang="en-US" sz="2000" dirty="0"/>
              <a:t> </a:t>
            </a:r>
            <a:r>
              <a:rPr lang="en-US" sz="2000" dirty="0" err="1"/>
              <a:t>hoang</a:t>
            </a:r>
            <a:r>
              <a:rPr lang="en-US" sz="2000" dirty="0"/>
              <a:t> dã,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khuôn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̉ </a:t>
            </a:r>
            <a:r>
              <a:rPr lang="en-US" sz="2000" dirty="0" err="1"/>
              <a:t>các</a:t>
            </a:r>
            <a:r>
              <a:rPr lang="en-US" sz="2000" dirty="0"/>
              <a:t> </a:t>
            </a:r>
            <a:r>
              <a:rPr lang="en-US" sz="2000" dirty="0" err="1"/>
              <a:t>nô</a:t>
            </a:r>
            <a:r>
              <a:rPr lang="en-US" sz="2000" dirty="0"/>
              <a:t>̃ </a:t>
            </a:r>
            <a:r>
              <a:rPr lang="en-US" sz="2000" dirty="0" err="1"/>
              <a:t>lực</a:t>
            </a:r>
            <a:r>
              <a:rPr lang="en-US" sz="2000" dirty="0"/>
              <a:t> </a:t>
            </a:r>
            <a:r>
              <a:rPr lang="en-US" sz="2000" dirty="0" err="1"/>
              <a:t>chống</a:t>
            </a:r>
            <a:r>
              <a:rPr lang="en-US" sz="2000" dirty="0"/>
              <a:t> </a:t>
            </a:r>
            <a:r>
              <a:rPr lang="en-US" sz="2000" dirty="0" err="1"/>
              <a:t>lại</a:t>
            </a:r>
            <a:r>
              <a:rPr lang="en-US" sz="2000" dirty="0"/>
              <a:t> </a:t>
            </a:r>
            <a:r>
              <a:rPr lang="en-US" sz="2000" dirty="0" err="1"/>
              <a:t>mọi</a:t>
            </a:r>
            <a:r>
              <a:rPr lang="en-US" sz="2000" dirty="0"/>
              <a:t> </a:t>
            </a:r>
            <a:r>
              <a:rPr lang="en-US" sz="2000" dirty="0" err="1"/>
              <a:t>hình</a:t>
            </a:r>
            <a:r>
              <a:rPr lang="en-US" sz="2000" dirty="0"/>
              <a:t> </a:t>
            </a:r>
            <a:r>
              <a:rPr lang="en-US" sz="2000" dirty="0" err="1"/>
              <a:t>thức</a:t>
            </a:r>
            <a:r>
              <a:rPr lang="en-US" sz="2000" dirty="0"/>
              <a:t> </a:t>
            </a:r>
            <a:r>
              <a:rPr lang="en-US" sz="2000" dirty="0" err="1"/>
              <a:t>buôn</a:t>
            </a:r>
            <a:r>
              <a:rPr lang="en-US" sz="2000" dirty="0"/>
              <a:t> </a:t>
            </a:r>
            <a:r>
              <a:rPr lang="en-US" sz="2000" dirty="0" err="1"/>
              <a:t>bán</a:t>
            </a:r>
            <a:r>
              <a:rPr lang="en-US" sz="2000" dirty="0"/>
              <a:t> </a:t>
            </a:r>
            <a:r>
              <a:rPr lang="en-US" sz="2000" dirty="0" err="1"/>
              <a:t>bất</a:t>
            </a:r>
            <a:r>
              <a:rPr lang="en-US" sz="2000" dirty="0"/>
              <a:t> </a:t>
            </a:r>
            <a:r>
              <a:rPr lang="en-US" sz="2000" dirty="0" err="1"/>
              <a:t>hợp</a:t>
            </a:r>
            <a:r>
              <a:rPr lang="en-US" sz="2000" dirty="0"/>
              <a:t> </a:t>
            </a:r>
            <a:r>
              <a:rPr lang="en-US" sz="2000" dirty="0" err="1"/>
              <a:t>pháp</a:t>
            </a:r>
            <a:r>
              <a:rPr lang="en-US" sz="20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52" y="3695846"/>
            <a:ext cx="5715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3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CAM KẾT CHÍNH TRỊ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586753"/>
            <a:ext cx="7691719" cy="4571999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Hô</a:t>
            </a:r>
            <a:r>
              <a:rPr lang="en-US" dirty="0"/>
              <a:t>̃ </a:t>
            </a:r>
            <a:r>
              <a:rPr lang="en-US" dirty="0" err="1"/>
              <a:t>trơ</a:t>
            </a:r>
            <a:r>
              <a:rPr lang="en-US" dirty="0"/>
              <a:t>̣,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hiện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thích</a:t>
            </a:r>
            <a:r>
              <a:rPr lang="en-US" dirty="0"/>
              <a:t> </a:t>
            </a:r>
            <a:r>
              <a:rPr lang="en-US" dirty="0" err="1"/>
              <a:t>hợp</a:t>
            </a:r>
            <a:r>
              <a:rPr lang="en-US" dirty="0"/>
              <a:t>,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hành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định</a:t>
            </a:r>
            <a:r>
              <a:rPr lang="en-US" dirty="0"/>
              <a:t> </a:t>
            </a:r>
            <a:r>
              <a:rPr lang="en-US" dirty="0" err="1"/>
              <a:t>hướng</a:t>
            </a:r>
            <a:r>
              <a:rPr lang="en-US" dirty="0"/>
              <a:t> có </a:t>
            </a:r>
            <a:r>
              <a:rPr lang="en-US" dirty="0" err="1"/>
              <a:t>hiệu</a:t>
            </a:r>
            <a:r>
              <a:rPr lang="en-US" dirty="0"/>
              <a:t> quả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xoa</a:t>
            </a:r>
            <a:r>
              <a:rPr lang="en-US" dirty="0"/>
              <a:t>́ </a:t>
            </a:r>
            <a:r>
              <a:rPr lang="en-US" dirty="0" err="1"/>
              <a:t>bo</a:t>
            </a:r>
            <a:r>
              <a:rPr lang="en-US" dirty="0"/>
              <a:t>̉ </a:t>
            </a:r>
            <a:r>
              <a:rPr lang="en-US" dirty="0" err="1"/>
              <a:t>cầu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đối</a:t>
            </a:r>
            <a:r>
              <a:rPr lang="en-US" dirty="0"/>
              <a:t> </a:t>
            </a:r>
            <a:r>
              <a:rPr lang="en-US" dirty="0" err="1"/>
              <a:t>với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sản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vật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dã </a:t>
            </a:r>
            <a:r>
              <a:rPr lang="en-US" dirty="0" err="1"/>
              <a:t>trái</a:t>
            </a:r>
            <a:r>
              <a:rPr lang="en-US" dirty="0"/>
              <a:t> </a:t>
            </a:r>
            <a:r>
              <a:rPr lang="en-US" dirty="0" err="1"/>
              <a:t>phép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/>
              <a:t>Tán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hành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Chính</a:t>
            </a:r>
            <a:r>
              <a:rPr lang="en-US" dirty="0"/>
              <a:t> </a:t>
            </a:r>
            <a:r>
              <a:rPr lang="en-US" dirty="0" err="1"/>
              <a:t>phu</a:t>
            </a:r>
            <a:r>
              <a:rPr lang="en-US" dirty="0"/>
              <a:t>̉ </a:t>
            </a:r>
            <a:r>
              <a:rPr lang="en-US" dirty="0" err="1"/>
              <a:t>đa</a:t>
            </a:r>
            <a:r>
              <a:rPr lang="en-US" dirty="0"/>
              <a:t>̃ </a:t>
            </a:r>
            <a:r>
              <a:rPr lang="en-US" dirty="0" err="1"/>
              <a:t>tiêu</a:t>
            </a:r>
            <a:r>
              <a:rPr lang="en-US" dirty="0"/>
              <a:t> </a:t>
            </a:r>
            <a:r>
              <a:rPr lang="en-US" dirty="0" err="1"/>
              <a:t>hủy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sản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vật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dã </a:t>
            </a:r>
            <a:r>
              <a:rPr lang="en-US" dirty="0" err="1"/>
              <a:t>buôn</a:t>
            </a:r>
            <a:r>
              <a:rPr lang="en-US" dirty="0"/>
              <a:t> </a:t>
            </a:r>
            <a:r>
              <a:rPr lang="en-US" dirty="0" err="1"/>
              <a:t>bán</a:t>
            </a:r>
            <a:r>
              <a:rPr lang="en-US" dirty="0"/>
              <a:t> </a:t>
            </a:r>
            <a:r>
              <a:rPr lang="en-US" dirty="0" err="1"/>
              <a:t>trái</a:t>
            </a:r>
            <a:r>
              <a:rPr lang="en-US" dirty="0"/>
              <a:t> </a:t>
            </a:r>
            <a:r>
              <a:rPr lang="en-US" dirty="0" err="1"/>
              <a:t>phép</a:t>
            </a:r>
            <a:r>
              <a:rPr lang="en-US" dirty="0"/>
              <a:t> bị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giư</a:t>
            </a:r>
            <a:r>
              <a:rPr lang="en-US" dirty="0"/>
              <a:t>̃. </a:t>
            </a:r>
          </a:p>
          <a:p>
            <a:r>
              <a:rPr lang="en-US" dirty="0" err="1"/>
              <a:t>Tư</a:t>
            </a:r>
            <a:r>
              <a:rPr lang="en-US" dirty="0"/>
              <a:t>̀ </a:t>
            </a:r>
            <a:r>
              <a:rPr lang="en-US" dirty="0" err="1"/>
              <a:t>bo</a:t>
            </a:r>
            <a:r>
              <a:rPr lang="en-US" dirty="0"/>
              <a:t>̉ </a:t>
            </a:r>
            <a:r>
              <a:rPr lang="en-US" dirty="0" err="1"/>
              <a:t>việc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̉ </a:t>
            </a:r>
            <a:r>
              <a:rPr lang="en-US" dirty="0" err="1"/>
              <a:t>dụng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sản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̀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loài</a:t>
            </a:r>
            <a:r>
              <a:rPr lang="en-US" dirty="0"/>
              <a:t> bị </a:t>
            </a:r>
            <a:r>
              <a:rPr lang="en-US" dirty="0" err="1"/>
              <a:t>đe</a:t>
            </a:r>
            <a:r>
              <a:rPr lang="en-US" dirty="0"/>
              <a:t> </a:t>
            </a:r>
            <a:r>
              <a:rPr lang="en-US" dirty="0" err="1"/>
              <a:t>doa</a:t>
            </a:r>
            <a:r>
              <a:rPr lang="en-US" dirty="0"/>
              <a:t>̣ </a:t>
            </a:r>
            <a:r>
              <a:rPr lang="en-US" dirty="0" err="1"/>
              <a:t>tuyệt</a:t>
            </a:r>
            <a:r>
              <a:rPr lang="en-US" dirty="0"/>
              <a:t> </a:t>
            </a:r>
            <a:r>
              <a:rPr lang="en-US" dirty="0" err="1"/>
              <a:t>chủng</a:t>
            </a:r>
            <a:r>
              <a:rPr lang="en-US" dirty="0"/>
              <a:t>, </a:t>
            </a:r>
            <a:r>
              <a:rPr lang="en-US" dirty="0" err="1"/>
              <a:t>nhu</a:t>
            </a:r>
            <a:r>
              <a:rPr lang="en-US" dirty="0"/>
              <a:t>̛ </a:t>
            </a:r>
            <a:r>
              <a:rPr lang="en-US" dirty="0" err="1"/>
              <a:t>một</a:t>
            </a:r>
            <a:r>
              <a:rPr lang="en-US" dirty="0"/>
              <a:t> </a:t>
            </a:r>
            <a:r>
              <a:rPr lang="en-US" dirty="0" err="1"/>
              <a:t>phần</a:t>
            </a:r>
            <a:r>
              <a:rPr lang="en-US" dirty="0"/>
              <a:t> </a:t>
            </a:r>
            <a:r>
              <a:rPr lang="en-US" dirty="0" err="1"/>
              <a:t>kê</a:t>
            </a:r>
            <a:r>
              <a:rPr lang="en-US" dirty="0"/>
              <a:t>́ </a:t>
            </a:r>
            <a:r>
              <a:rPr lang="en-US" dirty="0" err="1"/>
              <a:t>hoạch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hoặc</a:t>
            </a:r>
            <a:r>
              <a:rPr lang="en-US" dirty="0"/>
              <a:t> </a:t>
            </a:r>
            <a:r>
              <a:rPr lang="en-US" dirty="0" err="1"/>
              <a:t>hoạt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liên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Chính</a:t>
            </a:r>
            <a:r>
              <a:rPr lang="en-US" dirty="0"/>
              <a:t> </a:t>
            </a:r>
            <a:r>
              <a:rPr lang="en-US" dirty="0" err="1"/>
              <a:t>phu</a:t>
            </a:r>
            <a:r>
              <a:rPr lang="en-US" dirty="0"/>
              <a:t>̉. </a:t>
            </a:r>
            <a:endParaRPr lang="en-US" dirty="0" smtClean="0"/>
          </a:p>
          <a:p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hiện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biện</a:t>
            </a:r>
            <a:r>
              <a:rPr lang="en-US" dirty="0"/>
              <a:t> </a:t>
            </a:r>
            <a:r>
              <a:rPr lang="en-US" dirty="0" err="1"/>
              <a:t>pháp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đảm</a:t>
            </a:r>
            <a:r>
              <a:rPr lang="en-US" dirty="0"/>
              <a:t> </a:t>
            </a:r>
            <a:r>
              <a:rPr lang="en-US" dirty="0" err="1"/>
              <a:t>bảo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̛ </a:t>
            </a:r>
            <a:r>
              <a:rPr lang="en-US" dirty="0" err="1"/>
              <a:t>nhân</a:t>
            </a:r>
            <a:r>
              <a:rPr lang="en-US" dirty="0"/>
              <a:t> </a:t>
            </a:r>
            <a:r>
              <a:rPr lang="en-US" dirty="0" err="1"/>
              <a:t>hành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có </a:t>
            </a:r>
            <a:r>
              <a:rPr lang="en-US" dirty="0" err="1"/>
              <a:t>trách</a:t>
            </a:r>
            <a:r>
              <a:rPr lang="en-US" dirty="0"/>
              <a:t> </a:t>
            </a:r>
            <a:r>
              <a:rPr lang="en-US" dirty="0" err="1"/>
              <a:t>nhiệm</a:t>
            </a:r>
            <a:r>
              <a:rPr lang="en-US" dirty="0"/>
              <a:t>, </a:t>
            </a:r>
            <a:r>
              <a:rPr lang="en-US" dirty="0" err="1"/>
              <a:t>tìm</a:t>
            </a:r>
            <a:r>
              <a:rPr lang="en-US" dirty="0"/>
              <a:t> </a:t>
            </a:r>
            <a:r>
              <a:rPr lang="en-US" dirty="0" err="1"/>
              <a:t>nguồn</a:t>
            </a:r>
            <a:r>
              <a:rPr lang="en-US" dirty="0"/>
              <a:t> </a:t>
            </a:r>
            <a:r>
              <a:rPr lang="en-US" dirty="0" err="1"/>
              <a:t>sản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vật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dã </a:t>
            </a:r>
            <a:r>
              <a:rPr lang="en-US" dirty="0" err="1"/>
              <a:t>một</a:t>
            </a:r>
            <a:r>
              <a:rPr lang="en-US" dirty="0"/>
              <a:t> </a:t>
            </a:r>
            <a:r>
              <a:rPr lang="en-US" dirty="0" err="1"/>
              <a:t>cách</a:t>
            </a:r>
            <a:r>
              <a:rPr lang="en-US" dirty="0"/>
              <a:t> </a:t>
            </a:r>
            <a:r>
              <a:rPr lang="en-US" dirty="0" err="1"/>
              <a:t>hợp</a:t>
            </a:r>
            <a:r>
              <a:rPr lang="en-US" dirty="0"/>
              <a:t> </a:t>
            </a:r>
            <a:r>
              <a:rPr lang="en-US" dirty="0" err="1"/>
              <a:t>pháp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ngành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họ</a:t>
            </a:r>
            <a:r>
              <a:rPr lang="en-US" dirty="0" smtClean="0"/>
              <a:t>;</a:t>
            </a:r>
          </a:p>
          <a:p>
            <a:r>
              <a:rPr lang="en-US" dirty="0" err="1"/>
              <a:t>Thừa</a:t>
            </a:r>
            <a:r>
              <a:rPr lang="en-US" dirty="0"/>
              <a:t> </a:t>
            </a:r>
            <a:r>
              <a:rPr lang="en-US" dirty="0" err="1"/>
              <a:t>nhận</a:t>
            </a:r>
            <a:r>
              <a:rPr lang="en-US" dirty="0"/>
              <a:t> </a:t>
            </a:r>
            <a:r>
              <a:rPr lang="en-US" dirty="0" err="1"/>
              <a:t>thẩm</a:t>
            </a:r>
            <a:r>
              <a:rPr lang="en-US" dirty="0"/>
              <a:t> </a:t>
            </a:r>
            <a:r>
              <a:rPr lang="en-US" dirty="0" err="1"/>
              <a:t>quyền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Hội</a:t>
            </a:r>
            <a:r>
              <a:rPr lang="en-US" dirty="0"/>
              <a:t> </a:t>
            </a:r>
            <a:r>
              <a:rPr lang="en-US" dirty="0" err="1"/>
              <a:t>nghi</a:t>
            </a:r>
            <a:r>
              <a:rPr lang="en-US" dirty="0"/>
              <a:t>̣ CITES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Bên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̃ </a:t>
            </a:r>
            <a:r>
              <a:rPr lang="en-US" dirty="0" err="1"/>
              <a:t>trơ</a:t>
            </a:r>
            <a:r>
              <a:rPr lang="en-US" dirty="0"/>
              <a:t>̣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định</a:t>
            </a:r>
            <a:r>
              <a:rPr lang="en-US" dirty="0"/>
              <a:t> </a:t>
            </a:r>
            <a:r>
              <a:rPr lang="en-US" dirty="0" err="1"/>
              <a:t>hiện</a:t>
            </a:r>
            <a:r>
              <a:rPr lang="en-US" dirty="0"/>
              <a:t> </a:t>
            </a:r>
            <a:r>
              <a:rPr lang="en-US" dirty="0" err="1"/>
              <a:t>hành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Công</a:t>
            </a:r>
            <a:r>
              <a:rPr lang="en-US" dirty="0"/>
              <a:t> </a:t>
            </a:r>
            <a:r>
              <a:rPr lang="en-US" dirty="0" err="1"/>
              <a:t>ước</a:t>
            </a:r>
            <a:r>
              <a:rPr lang="en-US" dirty="0"/>
              <a:t> CITES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việc</a:t>
            </a:r>
            <a:r>
              <a:rPr lang="en-US" dirty="0"/>
              <a:t> </a:t>
            </a:r>
            <a:r>
              <a:rPr lang="en-US" dirty="0" err="1"/>
              <a:t>cấm</a:t>
            </a:r>
            <a:r>
              <a:rPr lang="en-US" dirty="0"/>
              <a:t> </a:t>
            </a:r>
            <a:r>
              <a:rPr lang="en-US" dirty="0" err="1"/>
              <a:t>buôn</a:t>
            </a:r>
            <a:r>
              <a:rPr lang="en-US" dirty="0"/>
              <a:t> </a:t>
            </a:r>
            <a:r>
              <a:rPr lang="en-US" dirty="0" err="1"/>
              <a:t>bán</a:t>
            </a:r>
            <a:r>
              <a:rPr lang="en-US" dirty="0"/>
              <a:t> </a:t>
            </a:r>
            <a:r>
              <a:rPr lang="en-US" dirty="0" err="1"/>
              <a:t>thương</a:t>
            </a:r>
            <a:r>
              <a:rPr lang="en-US" dirty="0"/>
              <a:t> </a:t>
            </a:r>
            <a:r>
              <a:rPr lang="en-US" dirty="0" err="1"/>
              <a:t>mại</a:t>
            </a:r>
            <a:r>
              <a:rPr lang="en-US" dirty="0"/>
              <a:t> </a:t>
            </a:r>
            <a:r>
              <a:rPr lang="en-US" dirty="0" err="1"/>
              <a:t>quốc</a:t>
            </a:r>
            <a:r>
              <a:rPr lang="en-US" dirty="0"/>
              <a:t> </a:t>
            </a:r>
            <a:r>
              <a:rPr lang="en-US" dirty="0" err="1"/>
              <a:t>tê</a:t>
            </a:r>
            <a:r>
              <a:rPr lang="en-US" dirty="0"/>
              <a:t>́ </a:t>
            </a:r>
            <a:r>
              <a:rPr lang="en-US" dirty="0" err="1"/>
              <a:t>nga</a:t>
            </a:r>
            <a:r>
              <a:rPr lang="en-US" dirty="0"/>
              <a:t>̀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đến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Hội</a:t>
            </a:r>
            <a:r>
              <a:rPr lang="en-US" dirty="0"/>
              <a:t> </a:t>
            </a:r>
            <a:r>
              <a:rPr lang="en-US" dirty="0" err="1"/>
              <a:t>nghi</a:t>
            </a:r>
            <a:r>
              <a:rPr lang="en-US" dirty="0"/>
              <a:t>̣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Bên</a:t>
            </a:r>
            <a:r>
              <a:rPr lang="en-US" dirty="0"/>
              <a:t> CITES </a:t>
            </a:r>
            <a:r>
              <a:rPr lang="en-US" dirty="0" err="1"/>
              <a:t>xác</a:t>
            </a:r>
            <a:r>
              <a:rPr lang="en-US" dirty="0"/>
              <a:t> </a:t>
            </a:r>
            <a:r>
              <a:rPr lang="en-US" dirty="0" err="1"/>
              <a:t>định</a:t>
            </a:r>
            <a:r>
              <a:rPr lang="en-US" dirty="0"/>
              <a:t>, </a:t>
            </a:r>
            <a:r>
              <a:rPr lang="en-US" dirty="0" err="1"/>
              <a:t>thông</a:t>
            </a:r>
            <a:r>
              <a:rPr lang="en-US" dirty="0"/>
              <a:t> qua </a:t>
            </a:r>
            <a:r>
              <a:rPr lang="en-US" dirty="0" err="1"/>
              <a:t>phân</a:t>
            </a:r>
            <a:r>
              <a:rPr lang="en-US" dirty="0"/>
              <a:t> </a:t>
            </a:r>
            <a:r>
              <a:rPr lang="en-US" dirty="0" err="1"/>
              <a:t>tích</a:t>
            </a:r>
            <a:r>
              <a:rPr lang="en-US" dirty="0"/>
              <a:t>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học</a:t>
            </a:r>
            <a:r>
              <a:rPr lang="en-US" dirty="0"/>
              <a:t>, </a:t>
            </a:r>
            <a:r>
              <a:rPr lang="en-US" dirty="0" err="1"/>
              <a:t>rằng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̣ </a:t>
            </a:r>
            <a:r>
              <a:rPr lang="en-US" dirty="0" err="1"/>
              <a:t>tồn</a:t>
            </a:r>
            <a:r>
              <a:rPr lang="en-US" dirty="0"/>
              <a:t> </a:t>
            </a:r>
            <a:r>
              <a:rPr lang="en-US" dirty="0" err="1"/>
              <a:t>tại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loài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̣ </a:t>
            </a:r>
            <a:r>
              <a:rPr lang="en-US" dirty="0" err="1"/>
              <a:t>nhiên</a:t>
            </a:r>
            <a:r>
              <a:rPr lang="en-US" dirty="0"/>
              <a:t> </a:t>
            </a:r>
            <a:r>
              <a:rPr lang="en-US" dirty="0" err="1"/>
              <a:t>không</a:t>
            </a:r>
            <a:r>
              <a:rPr lang="en-US" dirty="0"/>
              <a:t> </a:t>
            </a:r>
            <a:r>
              <a:rPr lang="en-US" dirty="0" err="1"/>
              <a:t>còn</a:t>
            </a:r>
            <a:r>
              <a:rPr lang="en-US" dirty="0"/>
              <a:t> bị </a:t>
            </a:r>
            <a:r>
              <a:rPr lang="en-US" dirty="0" err="1"/>
              <a:t>đe</a:t>
            </a:r>
            <a:r>
              <a:rPr lang="en-US" dirty="0"/>
              <a:t> </a:t>
            </a:r>
            <a:r>
              <a:rPr lang="en-US" dirty="0" err="1"/>
              <a:t>dọa</a:t>
            </a:r>
            <a:r>
              <a:rPr lang="en-US" dirty="0"/>
              <a:t> </a:t>
            </a:r>
            <a:r>
              <a:rPr lang="en-US" dirty="0" err="1"/>
              <a:t>bởi</a:t>
            </a:r>
            <a:r>
              <a:rPr lang="en-US" dirty="0"/>
              <a:t> </a:t>
            </a:r>
            <a:r>
              <a:rPr lang="en-US" dirty="0" err="1"/>
              <a:t>nạn</a:t>
            </a:r>
            <a:r>
              <a:rPr lang="en-US" dirty="0"/>
              <a:t> </a:t>
            </a:r>
            <a:r>
              <a:rPr lang="en-US" dirty="0" err="1"/>
              <a:t>săn</a:t>
            </a:r>
            <a:r>
              <a:rPr lang="en-US" dirty="0"/>
              <a:t> </a:t>
            </a:r>
            <a:r>
              <a:rPr lang="en-US" dirty="0" err="1"/>
              <a:t>bắn</a:t>
            </a:r>
            <a:r>
              <a:rPr lang="en-US" dirty="0"/>
              <a:t> </a:t>
            </a:r>
            <a:r>
              <a:rPr lang="en-US" dirty="0" err="1"/>
              <a:t>trộm</a:t>
            </a:r>
            <a:r>
              <a:rPr lang="en-US" dirty="0"/>
              <a:t>. </a:t>
            </a:r>
          </a:p>
          <a:p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quyết</a:t>
            </a:r>
            <a:r>
              <a:rPr lang="en-US" dirty="0"/>
              <a:t> </a:t>
            </a:r>
            <a:r>
              <a:rPr lang="en-US" dirty="0" err="1"/>
              <a:t>nạn</a:t>
            </a:r>
            <a:r>
              <a:rPr lang="en-US" dirty="0"/>
              <a:t> </a:t>
            </a:r>
            <a:r>
              <a:rPr lang="en-US" dirty="0" err="1"/>
              <a:t>buôn</a:t>
            </a:r>
            <a:r>
              <a:rPr lang="en-US" dirty="0"/>
              <a:t> </a:t>
            </a:r>
            <a:r>
              <a:rPr lang="en-US" dirty="0" err="1"/>
              <a:t>bán</a:t>
            </a:r>
            <a:r>
              <a:rPr lang="en-US" dirty="0"/>
              <a:t> </a:t>
            </a:r>
            <a:r>
              <a:rPr lang="en-US" dirty="0" err="1"/>
              <a:t>trái</a:t>
            </a:r>
            <a:r>
              <a:rPr lang="en-US" dirty="0"/>
              <a:t> </a:t>
            </a:r>
            <a:r>
              <a:rPr lang="en-US" dirty="0" err="1"/>
              <a:t>phép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vật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dã </a:t>
            </a:r>
            <a:r>
              <a:rPr lang="en-US" dirty="0" err="1"/>
              <a:t>bằng</a:t>
            </a:r>
            <a:r>
              <a:rPr lang="en-US" dirty="0"/>
              <a:t> </a:t>
            </a:r>
            <a:r>
              <a:rPr lang="en-US" dirty="0" err="1"/>
              <a:t>cách</a:t>
            </a:r>
            <a:r>
              <a:rPr lang="en-US" dirty="0"/>
              <a:t> </a:t>
            </a:r>
            <a:r>
              <a:rPr lang="en-US" dirty="0" err="1"/>
              <a:t>áp</a:t>
            </a:r>
            <a:r>
              <a:rPr lang="en-US" dirty="0"/>
              <a:t> </a:t>
            </a:r>
            <a:r>
              <a:rPr lang="en-US" dirty="0" err="1"/>
              <a:t>dụng</a:t>
            </a:r>
            <a:r>
              <a:rPr lang="en-US" dirty="0"/>
              <a:t> </a:t>
            </a:r>
            <a:r>
              <a:rPr lang="en-US" dirty="0" err="1"/>
              <a:t>hoặc</a:t>
            </a:r>
            <a:r>
              <a:rPr lang="en-US" dirty="0"/>
              <a:t> </a:t>
            </a:r>
            <a:r>
              <a:rPr lang="en-US" dirty="0" err="1"/>
              <a:t>sửa</a:t>
            </a:r>
            <a:r>
              <a:rPr lang="en-US" dirty="0"/>
              <a:t> </a:t>
            </a:r>
            <a:r>
              <a:rPr lang="en-US" dirty="0" err="1"/>
              <a:t>đổi</a:t>
            </a:r>
            <a:r>
              <a:rPr lang="en-US" dirty="0"/>
              <a:t> </a:t>
            </a:r>
            <a:r>
              <a:rPr lang="en-US" dirty="0" err="1"/>
              <a:t>luật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cần</a:t>
            </a:r>
            <a:r>
              <a:rPr lang="en-US" dirty="0"/>
              <a:t> </a:t>
            </a:r>
            <a:r>
              <a:rPr lang="en-US" dirty="0" err="1"/>
              <a:t>thiết</a:t>
            </a:r>
            <a:r>
              <a:rPr lang="en-US" dirty="0"/>
              <a:t>,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hình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̣ </a:t>
            </a:r>
            <a:r>
              <a:rPr lang="en-US" dirty="0" err="1"/>
              <a:t>hoa</a:t>
            </a:r>
            <a:r>
              <a:rPr lang="en-US" dirty="0"/>
              <a:t>́ </a:t>
            </a:r>
            <a:r>
              <a:rPr lang="en-US" dirty="0" err="1"/>
              <a:t>hoạt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săn</a:t>
            </a:r>
            <a:r>
              <a:rPr lang="en-US" dirty="0"/>
              <a:t> </a:t>
            </a:r>
            <a:r>
              <a:rPr lang="en-US" dirty="0" err="1"/>
              <a:t>bắn</a:t>
            </a:r>
            <a:r>
              <a:rPr lang="en-US" dirty="0"/>
              <a:t> </a:t>
            </a:r>
            <a:r>
              <a:rPr lang="en-US" dirty="0" err="1"/>
              <a:t>trộm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buôn</a:t>
            </a:r>
            <a:r>
              <a:rPr lang="en-US" dirty="0"/>
              <a:t> </a:t>
            </a:r>
            <a:r>
              <a:rPr lang="en-US" dirty="0" err="1"/>
              <a:t>bán</a:t>
            </a:r>
            <a:r>
              <a:rPr lang="en-US" dirty="0"/>
              <a:t> </a:t>
            </a:r>
            <a:r>
              <a:rPr lang="en-US" dirty="0" err="1"/>
              <a:t>động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vật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 dã,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tội</a:t>
            </a:r>
            <a:r>
              <a:rPr lang="en-US" dirty="0"/>
              <a:t> </a:t>
            </a:r>
            <a:r>
              <a:rPr lang="en-US" dirty="0" err="1"/>
              <a:t>phạm</a:t>
            </a:r>
            <a:r>
              <a:rPr lang="en-US" dirty="0"/>
              <a:t> có </a:t>
            </a:r>
            <a:r>
              <a:rPr lang="en-US" dirty="0" err="1"/>
              <a:t>liên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́ có </a:t>
            </a:r>
            <a:r>
              <a:rPr lang="en-US" dirty="0" err="1"/>
              <a:t>việc</a:t>
            </a:r>
            <a:r>
              <a:rPr lang="en-US" dirty="0"/>
              <a:t> </a:t>
            </a:r>
            <a:r>
              <a:rPr lang="en-US" dirty="0" err="1"/>
              <a:t>bảo</a:t>
            </a:r>
            <a:r>
              <a:rPr lang="en-US" dirty="0"/>
              <a:t> </a:t>
            </a:r>
            <a:r>
              <a:rPr lang="en-US" dirty="0" err="1"/>
              <a:t>đảm</a:t>
            </a:r>
            <a:r>
              <a:rPr lang="en-US" dirty="0"/>
              <a:t> </a:t>
            </a:r>
            <a:r>
              <a:rPr lang="en-US" dirty="0" err="1"/>
              <a:t>các</a:t>
            </a:r>
            <a:r>
              <a:rPr lang="en-US" dirty="0"/>
              <a:t> </a:t>
            </a:r>
            <a:r>
              <a:rPr lang="en-US" dirty="0" err="1"/>
              <a:t>hành</a:t>
            </a:r>
            <a:r>
              <a:rPr lang="en-US" dirty="0"/>
              <a:t> vi </a:t>
            </a:r>
            <a:r>
              <a:rPr lang="en-US" dirty="0" err="1"/>
              <a:t>phạm</a:t>
            </a:r>
            <a:r>
              <a:rPr lang="en-US" dirty="0"/>
              <a:t> </a:t>
            </a:r>
            <a:r>
              <a:rPr lang="en-US" dirty="0" err="1"/>
              <a:t>tội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̛ </a:t>
            </a:r>
            <a:r>
              <a:rPr lang="en-US" dirty="0" err="1"/>
              <a:t>vậy</a:t>
            </a:r>
            <a:r>
              <a:rPr lang="en-US" dirty="0"/>
              <a:t> </a:t>
            </a:r>
            <a:r>
              <a:rPr lang="en-US" dirty="0" err="1"/>
              <a:t>được</a:t>
            </a:r>
            <a:r>
              <a:rPr lang="en-US" dirty="0"/>
              <a:t> </a:t>
            </a:r>
            <a:r>
              <a:rPr lang="en-US" dirty="0" err="1"/>
              <a:t>liệt</a:t>
            </a:r>
            <a:r>
              <a:rPr lang="en-US" dirty="0"/>
              <a:t> </a:t>
            </a:r>
            <a:r>
              <a:rPr lang="en-US" dirty="0" err="1"/>
              <a:t>vào</a:t>
            </a:r>
            <a:r>
              <a:rPr lang="en-US" dirty="0"/>
              <a:t> "</a:t>
            </a:r>
            <a:r>
              <a:rPr lang="en-US" dirty="0" err="1"/>
              <a:t>tội</a:t>
            </a:r>
            <a:r>
              <a:rPr lang="en-US" dirty="0"/>
              <a:t> </a:t>
            </a:r>
            <a:r>
              <a:rPr lang="en-US" dirty="0" err="1"/>
              <a:t>phạm</a:t>
            </a:r>
            <a:r>
              <a:rPr lang="en-US" dirty="0"/>
              <a:t> </a:t>
            </a:r>
            <a:r>
              <a:rPr lang="en-US" dirty="0" err="1"/>
              <a:t>nghiêm</a:t>
            </a:r>
            <a:r>
              <a:rPr lang="en-US" dirty="0"/>
              <a:t> </a:t>
            </a:r>
            <a:r>
              <a:rPr lang="en-US" dirty="0" err="1"/>
              <a:t>trọng</a:t>
            </a:r>
            <a:r>
              <a:rPr lang="en-US" dirty="0"/>
              <a:t>"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4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YÊU CẦU TỪ CITES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tháng</a:t>
            </a:r>
            <a:r>
              <a:rPr lang="en-US" dirty="0" smtClean="0"/>
              <a:t> 2/2015,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phủ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kho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miếng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miếng</a:t>
            </a:r>
            <a:r>
              <a:rPr lang="en-US" dirty="0" smtClean="0"/>
              <a:t>;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(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, hay </a:t>
            </a:r>
            <a:r>
              <a:rPr lang="en-US" dirty="0" err="1" smtClean="0"/>
              <a:t>thô</a:t>
            </a:r>
            <a:r>
              <a:rPr lang="en-US" dirty="0" smtClean="0"/>
              <a:t>,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),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gốc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,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hao</a:t>
            </a:r>
            <a:r>
              <a:rPr lang="en-US" dirty="0" smtClean="0"/>
              <a:t> </a:t>
            </a:r>
            <a:r>
              <a:rPr lang="en-US" dirty="0" err="1" smtClean="0"/>
              <a:t>hụt</a:t>
            </a:r>
            <a:r>
              <a:rPr lang="en-US" dirty="0" smtClean="0"/>
              <a:t>,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kho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do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hoạch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soát</a:t>
            </a:r>
            <a:r>
              <a:rPr lang="en-US" dirty="0" smtClean="0"/>
              <a:t> </a:t>
            </a:r>
            <a:r>
              <a:rPr lang="en-US" dirty="0" err="1" smtClean="0"/>
              <a:t>ngà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70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YÊU CẦU TỪ CITES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tháng</a:t>
            </a:r>
            <a:r>
              <a:rPr lang="en-US" dirty="0" smtClean="0"/>
              <a:t> 6 </a:t>
            </a:r>
            <a:r>
              <a:rPr lang="en-US" dirty="0" err="1" smtClean="0"/>
              <a:t>năm</a:t>
            </a:r>
            <a:r>
              <a:rPr lang="en-US" dirty="0" smtClean="0"/>
              <a:t> 2015 </a:t>
            </a:r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trạng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tồn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á</a:t>
            </a:r>
            <a:r>
              <a:rPr lang="en-US" dirty="0" smtClean="0"/>
              <a:t>, </a:t>
            </a:r>
            <a:r>
              <a:rPr lang="en-US" dirty="0" err="1" smtClean="0"/>
              <a:t>châu</a:t>
            </a:r>
            <a:r>
              <a:rPr lang="en-US" dirty="0" smtClean="0"/>
              <a:t> phi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phép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, </a:t>
            </a:r>
            <a:r>
              <a:rPr lang="en-US" dirty="0" err="1" smtClean="0"/>
              <a:t>xử</a:t>
            </a:r>
            <a:r>
              <a:rPr lang="en-US" dirty="0" smtClean="0"/>
              <a:t> </a:t>
            </a:r>
            <a:r>
              <a:rPr lang="en-US" dirty="0" err="1" smtClean="0"/>
              <a:t>phạt</a:t>
            </a:r>
            <a:r>
              <a:rPr lang="en-US" dirty="0" smtClean="0"/>
              <a:t> ,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, </a:t>
            </a:r>
            <a:r>
              <a:rPr lang="en-US" dirty="0" err="1" smtClean="0"/>
              <a:t>truy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lậu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31 </a:t>
            </a:r>
            <a:r>
              <a:rPr lang="en-US" dirty="0" err="1" smtClean="0"/>
              <a:t>tháng</a:t>
            </a:r>
            <a:r>
              <a:rPr lang="en-US" dirty="0" smtClean="0"/>
              <a:t> 7 </a:t>
            </a:r>
            <a:r>
              <a:rPr lang="en-US" dirty="0" err="1" smtClean="0"/>
              <a:t>năm</a:t>
            </a:r>
            <a:r>
              <a:rPr lang="en-US" dirty="0" smtClean="0"/>
              <a:t> 2015.</a:t>
            </a:r>
          </a:p>
          <a:p>
            <a:pPr lvl="1"/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biện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đảm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rằng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tịch</a:t>
            </a:r>
            <a:r>
              <a:rPr lang="en-US" dirty="0" smtClean="0"/>
              <a:t> </a:t>
            </a:r>
            <a:r>
              <a:rPr lang="en-US" dirty="0" err="1" smtClean="0"/>
              <a:t>thu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an </a:t>
            </a:r>
            <a:r>
              <a:rPr lang="en-US" dirty="0" err="1" smtClean="0"/>
              <a:t>toàn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giám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y</a:t>
            </a:r>
          </a:p>
          <a:p>
            <a:pPr lvl="1"/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biện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nhằm</a:t>
            </a:r>
            <a:r>
              <a:rPr lang="en-US" dirty="0" smtClean="0"/>
              <a:t> </a:t>
            </a:r>
            <a:r>
              <a:rPr lang="en-US" dirty="0" err="1" smtClean="0"/>
              <a:t>giảm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endParaRPr lang="en-US" dirty="0" smtClean="0"/>
          </a:p>
          <a:p>
            <a:pPr lvl="1"/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tướng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phủ</a:t>
            </a:r>
            <a:r>
              <a:rPr lang="en-US" dirty="0" smtClean="0"/>
              <a:t> (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03/CT-</a:t>
            </a:r>
            <a:r>
              <a:rPr lang="en-US" dirty="0" err="1" smtClean="0"/>
              <a:t>TTg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cộng</a:t>
            </a:r>
            <a:r>
              <a:rPr lang="en-US" dirty="0" smtClean="0"/>
              <a:t> </a:t>
            </a:r>
            <a:r>
              <a:rPr lang="en-US" dirty="0" err="1" smtClean="0"/>
              <a:t>hòa</a:t>
            </a:r>
            <a:r>
              <a:rPr lang="en-US" dirty="0" smtClean="0"/>
              <a:t> </a:t>
            </a:r>
            <a:r>
              <a:rPr lang="en-US" dirty="0" err="1" smtClean="0"/>
              <a:t>Cezch</a:t>
            </a:r>
            <a:r>
              <a:rPr lang="en-US" dirty="0" smtClean="0"/>
              <a:t>, Nam Phi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6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YÊU CẦU TỪ CITES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mèo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endParaRPr lang="en-US" dirty="0" smtClean="0"/>
          </a:p>
          <a:p>
            <a:pPr lvl="1"/>
            <a:r>
              <a:rPr lang="en-US" dirty="0" err="1" smtClean="0"/>
              <a:t>Đến</a:t>
            </a:r>
            <a:r>
              <a:rPr lang="en-US" dirty="0" smtClean="0"/>
              <a:t> 01/10/2015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trách</a:t>
            </a:r>
            <a:r>
              <a:rPr lang="en-US" dirty="0" smtClean="0"/>
              <a:t> </a:t>
            </a:r>
            <a:r>
              <a:rPr lang="en-US" dirty="0" err="1" smtClean="0"/>
              <a:t>nhiệm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r>
              <a:rPr lang="en-US" dirty="0" smtClean="0"/>
              <a:t>,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mèo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endParaRPr lang="en-US" dirty="0" smtClean="0"/>
          </a:p>
          <a:p>
            <a:pPr lvl="1"/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cấm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hổ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mèo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endParaRPr lang="en-US" dirty="0" smtClean="0"/>
          </a:p>
          <a:p>
            <a:pPr lvl="1"/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 </a:t>
            </a:r>
            <a:r>
              <a:rPr lang="en-US" dirty="0" err="1" smtClean="0"/>
              <a:t>đảm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</a:t>
            </a:r>
            <a:r>
              <a:rPr lang="en-US" dirty="0" err="1" smtClean="0"/>
              <a:t>nuôi</a:t>
            </a:r>
            <a:r>
              <a:rPr lang="en-US" dirty="0" smtClean="0"/>
              <a:t> </a:t>
            </a:r>
            <a:r>
              <a:rPr lang="en-US" dirty="0" err="1" smtClean="0"/>
              <a:t>hổ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phép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8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YÊU CẦU TỪ CITES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rùa</a:t>
            </a:r>
            <a:endParaRPr lang="en-US" dirty="0" smtClean="0"/>
          </a:p>
          <a:p>
            <a:pPr lvl="1"/>
            <a:r>
              <a:rPr lang="en-US" dirty="0" err="1" smtClean="0"/>
              <a:t>Trước</a:t>
            </a:r>
            <a:r>
              <a:rPr lang="en-US" dirty="0" smtClean="0"/>
              <a:t> 31 </a:t>
            </a:r>
            <a:r>
              <a:rPr lang="en-US" dirty="0" err="1" smtClean="0"/>
              <a:t>tháng</a:t>
            </a:r>
            <a:r>
              <a:rPr lang="en-US" dirty="0" smtClean="0"/>
              <a:t> 10 </a:t>
            </a:r>
            <a:r>
              <a:rPr lang="en-US" dirty="0" err="1" smtClean="0"/>
              <a:t>năm</a:t>
            </a:r>
            <a:r>
              <a:rPr lang="en-US" dirty="0" smtClean="0"/>
              <a:t> 2015 </a:t>
            </a:r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tất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rùa</a:t>
            </a:r>
            <a:r>
              <a:rPr lang="en-US" dirty="0" smtClean="0"/>
              <a:t> </a:t>
            </a:r>
            <a:r>
              <a:rPr lang="en-US" dirty="0" err="1" smtClean="0"/>
              <a:t>thuộc</a:t>
            </a:r>
            <a:r>
              <a:rPr lang="en-US" dirty="0" smtClean="0"/>
              <a:t> </a:t>
            </a:r>
            <a:r>
              <a:rPr lang="en-US" dirty="0" err="1" smtClean="0"/>
              <a:t>Phụ</a:t>
            </a:r>
            <a:r>
              <a:rPr lang="en-US" dirty="0" smtClean="0"/>
              <a:t> </a:t>
            </a:r>
            <a:r>
              <a:rPr lang="en-US" dirty="0" err="1" smtClean="0"/>
              <a:t>lục</a:t>
            </a:r>
            <a:r>
              <a:rPr lang="en-US" dirty="0" smtClean="0"/>
              <a:t> CITES,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trạng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tin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,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,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,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gốc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55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KHÔNG THỰC HIỆN CÁC CAM KẾT TRÊN?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nhập</a:t>
            </a:r>
            <a:r>
              <a:rPr lang="en-US" dirty="0" smtClean="0"/>
              <a:t>, </a:t>
            </a:r>
            <a:r>
              <a:rPr lang="en-US" dirty="0" err="1" smtClean="0"/>
              <a:t>toàn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xu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tất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, </a:t>
            </a:r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đứng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hiệp</a:t>
            </a:r>
            <a:r>
              <a:rPr lang="en-US" dirty="0" smtClean="0"/>
              <a:t> </a:t>
            </a:r>
            <a:r>
              <a:rPr lang="en-US" dirty="0" err="1" smtClean="0"/>
              <a:t>ước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WTO, TPP, </a:t>
            </a:r>
            <a:r>
              <a:rPr lang="en-US" dirty="0" err="1" smtClean="0"/>
              <a:t>Ngoại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khoản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err="1" smtClean="0"/>
              <a:t>Quyền</a:t>
            </a:r>
            <a:r>
              <a:rPr lang="en-US" dirty="0" smtClean="0"/>
              <a:t> </a:t>
            </a:r>
            <a:r>
              <a:rPr lang="en-US" dirty="0" err="1" smtClean="0"/>
              <a:t>lợi</a:t>
            </a:r>
            <a:r>
              <a:rPr lang="en-US" dirty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kèm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dirty="0" smtClean="0"/>
              <a:t>, </a:t>
            </a:r>
            <a:r>
              <a:rPr lang="en-US" dirty="0" err="1" smtClean="0"/>
              <a:t>trách</a:t>
            </a:r>
            <a:r>
              <a:rPr lang="en-US" dirty="0" smtClean="0"/>
              <a:t> </a:t>
            </a:r>
            <a:r>
              <a:rPr lang="en-US" dirty="0" err="1" smtClean="0"/>
              <a:t>nhiệm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err="1" smtClean="0"/>
              <a:t>Lợi</a:t>
            </a:r>
            <a:r>
              <a:rPr lang="en-US" dirty="0" smtClean="0"/>
              <a:t> </a:t>
            </a:r>
            <a:r>
              <a:rPr lang="en-US" dirty="0" err="1" smtClean="0"/>
              <a:t>ích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mối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bền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nghị</a:t>
            </a:r>
            <a:r>
              <a:rPr lang="en-US" dirty="0" smtClean="0"/>
              <a:t> </a:t>
            </a:r>
            <a:r>
              <a:rPr lang="en-US" dirty="0" err="1" smtClean="0"/>
              <a:t>quyết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Đảng</a:t>
            </a:r>
            <a:r>
              <a:rPr lang="en-US" dirty="0" smtClean="0"/>
              <a:t>,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lãnh</a:t>
            </a:r>
            <a:r>
              <a:rPr lang="en-US" dirty="0" smtClean="0"/>
              <a:t> </a:t>
            </a:r>
            <a:r>
              <a:rPr lang="en-US" dirty="0" err="1" smtClean="0"/>
              <a:t>đạo</a:t>
            </a:r>
            <a:r>
              <a:rPr lang="en-US" dirty="0" smtClean="0"/>
              <a:t> </a:t>
            </a:r>
            <a:r>
              <a:rPr lang="en-US" dirty="0" err="1" smtClean="0"/>
              <a:t>đảng</a:t>
            </a:r>
            <a:r>
              <a:rPr lang="en-US" dirty="0" smtClean="0"/>
              <a:t>,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trưởng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6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TÌNH HÌNH THỰC THI CITES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cấm</a:t>
            </a:r>
            <a:r>
              <a:rPr lang="en-US" sz="2800" dirty="0" smtClean="0"/>
              <a:t> </a:t>
            </a:r>
            <a:r>
              <a:rPr lang="en-US" sz="2800" dirty="0" err="1" smtClean="0"/>
              <a:t>vận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thi</a:t>
            </a:r>
            <a:r>
              <a:rPr lang="en-US" sz="2800" dirty="0" smtClean="0"/>
              <a:t> </a:t>
            </a:r>
            <a:r>
              <a:rPr lang="en-US" sz="2800" dirty="0" err="1" smtClean="0"/>
              <a:t>đầy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nghĩa</a:t>
            </a:r>
            <a:r>
              <a:rPr lang="en-US" sz="2800" dirty="0" smtClean="0"/>
              <a:t> </a:t>
            </a:r>
            <a:r>
              <a:rPr lang="en-US" sz="2800" dirty="0" err="1" smtClean="0"/>
              <a:t>vụ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viên</a:t>
            </a: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63308"/>
              </p:ext>
            </p:extLst>
          </p:nvPr>
        </p:nvGraphicFramePr>
        <p:xfrm>
          <a:off x="622300" y="2655888"/>
          <a:ext cx="8064500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ocument" r:id="rId4" imgW="5600700" imgH="2844800" progId="Word.Document.12">
                  <p:embed/>
                </p:oleObj>
              </mc:Choice>
              <mc:Fallback>
                <p:oleObj name="Document" r:id="rId4" imgW="5600700" imgH="284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300" y="2655888"/>
                        <a:ext cx="8064500" cy="395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6542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ĐỂ THỰC HIỆN CÁC CAM KẾT, TRÁCH NHIỆM, NGHĨA VỤ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Thay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đổi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cách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tiếp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cận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đổi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mới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tư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duy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trong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các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vấn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đề</a:t>
            </a:r>
            <a:r>
              <a:rPr lang="en-US" dirty="0" smtClean="0">
                <a:solidFill>
                  <a:srgbClr val="000000"/>
                </a:solidFill>
              </a:rPr>
              <a:t>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Công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cụ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Chính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sách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thông</a:t>
            </a:r>
            <a:r>
              <a:rPr lang="en-US" dirty="0" smtClean="0">
                <a:solidFill>
                  <a:srgbClr val="000000"/>
                </a:solidFill>
              </a:rPr>
              <a:t> qua </a:t>
            </a:r>
            <a:r>
              <a:rPr lang="en-US" dirty="0" err="1" smtClean="0">
                <a:solidFill>
                  <a:srgbClr val="000000"/>
                </a:solidFill>
              </a:rPr>
              <a:t>lập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pháp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lập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quy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Thực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thi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pháp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luật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thông</a:t>
            </a:r>
            <a:r>
              <a:rPr lang="en-US" dirty="0" smtClean="0">
                <a:solidFill>
                  <a:srgbClr val="000000"/>
                </a:solidFill>
              </a:rPr>
              <a:t> qua </a:t>
            </a:r>
            <a:r>
              <a:rPr lang="en-US" dirty="0" err="1" smtClean="0">
                <a:solidFill>
                  <a:srgbClr val="000000"/>
                </a:solidFill>
              </a:rPr>
              <a:t>điều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bắt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giữ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xét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xử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Tuyên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truyền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vận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động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pháp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luật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Kế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hoạch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hoach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Các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chương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trình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dự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án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Kiểm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giám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sát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quá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trình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thực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hiện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Kế</a:t>
            </a:r>
            <a:r>
              <a:rPr lang="en-US" sz="3200" dirty="0" smtClean="0"/>
              <a:t> </a:t>
            </a:r>
            <a:r>
              <a:rPr lang="en-US" sz="3200" dirty="0" err="1" smtClean="0"/>
              <a:t>hoạch</a:t>
            </a:r>
            <a:r>
              <a:rPr lang="en-US" sz="3200" dirty="0" smtClean="0"/>
              <a:t> </a:t>
            </a:r>
            <a:r>
              <a:rPr lang="en-US" sz="3200" dirty="0" err="1" smtClean="0"/>
              <a:t>hành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5 </a:t>
            </a:r>
            <a:r>
              <a:rPr lang="en-US" sz="3200" dirty="0" err="1" smtClean="0"/>
              <a:t>năm</a:t>
            </a:r>
            <a:r>
              <a:rPr lang="en-US" sz="3200" dirty="0" smtClean="0"/>
              <a:t> </a:t>
            </a:r>
            <a:r>
              <a:rPr lang="en-US" sz="3200" dirty="0" err="1" smtClean="0"/>
              <a:t>tới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 err="1" smtClean="0"/>
              <a:t>Một</a:t>
            </a:r>
            <a:r>
              <a:rPr lang="en-US" u="sng" dirty="0" smtClean="0"/>
              <a:t> </a:t>
            </a:r>
            <a:r>
              <a:rPr lang="en-US" u="sng" dirty="0" err="1" smtClean="0"/>
              <a:t>là</a:t>
            </a:r>
            <a:r>
              <a:rPr lang="en-US" u="sng" dirty="0"/>
              <a:t>,</a:t>
            </a:r>
            <a:r>
              <a:rPr lang="en-US" u="sng" dirty="0" smtClean="0"/>
              <a:t> </a:t>
            </a:r>
            <a:r>
              <a:rPr lang="en-US" u="sng" dirty="0" err="1" smtClean="0"/>
              <a:t>tạo</a:t>
            </a:r>
            <a:r>
              <a:rPr lang="en-US" u="sng" dirty="0" smtClean="0"/>
              <a:t> </a:t>
            </a:r>
            <a:r>
              <a:rPr lang="en-US" u="sng" dirty="0" err="1"/>
              <a:t>môi</a:t>
            </a:r>
            <a:r>
              <a:rPr lang="en-US" u="sng" dirty="0"/>
              <a:t> </a:t>
            </a:r>
            <a:r>
              <a:rPr lang="en-US" u="sng" dirty="0" err="1"/>
              <a:t>trường</a:t>
            </a:r>
            <a:r>
              <a:rPr lang="en-US" u="sng" dirty="0"/>
              <a:t> </a:t>
            </a:r>
            <a:r>
              <a:rPr lang="en-US" u="sng" dirty="0" err="1"/>
              <a:t>chính</a:t>
            </a:r>
            <a:r>
              <a:rPr lang="en-US" u="sng" dirty="0"/>
              <a:t> </a:t>
            </a:r>
            <a:r>
              <a:rPr lang="en-US" u="sng" dirty="0" err="1"/>
              <a:t>sách</a:t>
            </a:r>
            <a:r>
              <a:rPr lang="en-US" u="sng" dirty="0"/>
              <a:t> </a:t>
            </a:r>
            <a:r>
              <a:rPr lang="en-US" u="sng" dirty="0" err="1"/>
              <a:t>và</a:t>
            </a:r>
            <a:r>
              <a:rPr lang="en-US" u="sng" dirty="0"/>
              <a:t> </a:t>
            </a:r>
            <a:r>
              <a:rPr lang="en-US" u="sng" dirty="0" err="1"/>
              <a:t>thể</a:t>
            </a:r>
            <a:r>
              <a:rPr lang="en-US" u="sng" dirty="0"/>
              <a:t> </a:t>
            </a:r>
            <a:r>
              <a:rPr lang="en-US" u="sng" dirty="0" err="1"/>
              <a:t>chế</a:t>
            </a:r>
            <a:r>
              <a:rPr lang="en-US" u="sng" dirty="0"/>
              <a:t> </a:t>
            </a:r>
            <a:r>
              <a:rPr lang="en-US" u="sng" dirty="0" err="1"/>
              <a:t>phù</a:t>
            </a:r>
            <a:r>
              <a:rPr lang="en-US" u="sng" dirty="0"/>
              <a:t> </a:t>
            </a:r>
            <a:r>
              <a:rPr lang="en-US" u="sng" dirty="0" err="1"/>
              <a:t>hợp</a:t>
            </a:r>
            <a:r>
              <a:rPr lang="en-US" u="sng" dirty="0"/>
              <a:t> </a:t>
            </a:r>
            <a:r>
              <a:rPr lang="en-US" u="sng" dirty="0" err="1"/>
              <a:t>để</a:t>
            </a:r>
            <a:r>
              <a:rPr lang="en-US" u="sng" dirty="0"/>
              <a:t> </a:t>
            </a:r>
            <a:r>
              <a:rPr lang="en-US" u="sng" dirty="0" err="1"/>
              <a:t>ngăn</a:t>
            </a:r>
            <a:r>
              <a:rPr lang="en-US" u="sng" dirty="0"/>
              <a:t> </a:t>
            </a:r>
            <a:r>
              <a:rPr lang="en-US" u="sng" dirty="0" err="1"/>
              <a:t>chặn</a:t>
            </a:r>
            <a:r>
              <a:rPr lang="en-US" u="sng" dirty="0"/>
              <a:t> </a:t>
            </a:r>
            <a:r>
              <a:rPr lang="en-US" u="sng" dirty="0" err="1"/>
              <a:t>hiệu</a:t>
            </a:r>
            <a:r>
              <a:rPr lang="en-US" u="sng" dirty="0"/>
              <a:t> </a:t>
            </a:r>
            <a:r>
              <a:rPr lang="en-US" u="sng" dirty="0" err="1"/>
              <a:t>quả</a:t>
            </a:r>
            <a:r>
              <a:rPr lang="en-US" u="sng" dirty="0"/>
              <a:t> </a:t>
            </a:r>
            <a:r>
              <a:rPr lang="en-US" u="sng" dirty="0" err="1"/>
              <a:t>nạn</a:t>
            </a:r>
            <a:r>
              <a:rPr lang="en-US" u="sng" dirty="0"/>
              <a:t> </a:t>
            </a:r>
            <a:r>
              <a:rPr lang="en-US" u="sng" dirty="0" err="1"/>
              <a:t>buôn</a:t>
            </a:r>
            <a:r>
              <a:rPr lang="en-US" u="sng" dirty="0"/>
              <a:t> </a:t>
            </a:r>
            <a:r>
              <a:rPr lang="en-US" u="sng" dirty="0" err="1"/>
              <a:t>bán</a:t>
            </a:r>
            <a:r>
              <a:rPr lang="en-US" u="sng" dirty="0"/>
              <a:t> ĐVHD </a:t>
            </a:r>
            <a:r>
              <a:rPr lang="en-US" u="sng" dirty="0" err="1"/>
              <a:t>trái</a:t>
            </a:r>
            <a:r>
              <a:rPr lang="en-US" u="sng" dirty="0"/>
              <a:t> </a:t>
            </a:r>
            <a:r>
              <a:rPr lang="en-US" u="sng" dirty="0" err="1"/>
              <a:t>phép</a:t>
            </a:r>
            <a:r>
              <a:rPr lang="en-US" u="sng" dirty="0"/>
              <a:t> </a:t>
            </a:r>
            <a:r>
              <a:rPr lang="en-US" u="sng" dirty="0" err="1"/>
              <a:t>ở</a:t>
            </a:r>
            <a:r>
              <a:rPr lang="en-US" u="sng" dirty="0"/>
              <a:t> </a:t>
            </a:r>
            <a:r>
              <a:rPr lang="en-US" u="sng" dirty="0" err="1"/>
              <a:t>Việt</a:t>
            </a:r>
            <a:r>
              <a:rPr lang="en-US" u="sng" dirty="0"/>
              <a:t> </a:t>
            </a:r>
            <a:r>
              <a:rPr lang="en-US" u="sng" dirty="0" smtClean="0"/>
              <a:t>Nam, </a:t>
            </a:r>
            <a:r>
              <a:rPr lang="en-US" u="sng" dirty="0" err="1" smtClean="0"/>
              <a:t>trong</a:t>
            </a:r>
            <a:r>
              <a:rPr lang="en-US" u="sng" dirty="0" smtClean="0"/>
              <a:t> </a:t>
            </a:r>
            <a:r>
              <a:rPr lang="en-US" u="sng" dirty="0" err="1" smtClean="0"/>
              <a:t>đó</a:t>
            </a:r>
            <a:r>
              <a:rPr lang="en-US" u="sng" dirty="0" smtClean="0"/>
              <a:t>:  </a:t>
            </a:r>
            <a:endParaRPr lang="en-US" dirty="0"/>
          </a:p>
          <a:p>
            <a:pPr lvl="1"/>
            <a:r>
              <a:rPr lang="en-US" i="1" dirty="0" err="1" smtClean="0"/>
              <a:t>Hệ</a:t>
            </a:r>
            <a:r>
              <a:rPr lang="en-US" i="1" dirty="0" smtClean="0"/>
              <a:t> </a:t>
            </a:r>
            <a:r>
              <a:rPr lang="en-US" i="1" dirty="0" err="1" smtClean="0"/>
              <a:t>thống</a:t>
            </a:r>
            <a:r>
              <a:rPr lang="en-US" i="1" dirty="0" smtClean="0"/>
              <a:t> </a:t>
            </a:r>
            <a:r>
              <a:rPr lang="en-US" i="1" dirty="0" err="1" smtClean="0"/>
              <a:t>chính</a:t>
            </a:r>
            <a:r>
              <a:rPr lang="en-US" i="1" dirty="0" smtClean="0"/>
              <a:t> </a:t>
            </a:r>
            <a:r>
              <a:rPr lang="en-US" i="1" dirty="0" err="1" smtClean="0"/>
              <a:t>sách</a:t>
            </a:r>
            <a:r>
              <a:rPr lang="en-US" i="1" dirty="0" smtClean="0"/>
              <a:t> </a:t>
            </a:r>
            <a:r>
              <a:rPr lang="en-US" i="1" dirty="0" err="1" smtClean="0"/>
              <a:t>được</a:t>
            </a:r>
            <a:r>
              <a:rPr lang="en-US" i="1" dirty="0" smtClean="0"/>
              <a:t> </a:t>
            </a:r>
            <a:r>
              <a:rPr lang="en-US" i="1" dirty="0" err="1" smtClean="0"/>
              <a:t>xây</a:t>
            </a:r>
            <a:r>
              <a:rPr lang="en-US" i="1" dirty="0" smtClean="0"/>
              <a:t> </a:t>
            </a:r>
            <a:r>
              <a:rPr lang="en-US" i="1" dirty="0" err="1" smtClean="0"/>
              <a:t>dựng</a:t>
            </a:r>
            <a:r>
              <a:rPr lang="en-US" i="1" dirty="0" smtClean="0"/>
              <a:t> </a:t>
            </a:r>
            <a:r>
              <a:rPr lang="en-US" i="1" dirty="0" err="1" smtClean="0"/>
              <a:t>hoành</a:t>
            </a:r>
            <a:r>
              <a:rPr lang="en-US" i="1" dirty="0" smtClean="0"/>
              <a:t> </a:t>
            </a:r>
            <a:r>
              <a:rPr lang="en-US" i="1" dirty="0" err="1" smtClean="0"/>
              <a:t>chỉnh</a:t>
            </a:r>
            <a:r>
              <a:rPr lang="en-US" i="1" dirty="0" smtClean="0"/>
              <a:t>, </a:t>
            </a:r>
            <a:r>
              <a:rPr lang="en-US" i="1" dirty="0" err="1" smtClean="0"/>
              <a:t>khả</a:t>
            </a:r>
            <a:r>
              <a:rPr lang="en-US" i="1" dirty="0" smtClean="0"/>
              <a:t> </a:t>
            </a:r>
            <a:r>
              <a:rPr lang="en-US" i="1" dirty="0" err="1" smtClean="0"/>
              <a:t>thi</a:t>
            </a:r>
            <a:r>
              <a:rPr lang="en-US" i="1" dirty="0" smtClean="0"/>
              <a:t> </a:t>
            </a:r>
            <a:r>
              <a:rPr lang="en-US" i="1" dirty="0" err="1"/>
              <a:t>nhằm</a:t>
            </a:r>
            <a:r>
              <a:rPr lang="en-US" i="1" dirty="0"/>
              <a:t> </a:t>
            </a:r>
            <a:r>
              <a:rPr lang="en-US" i="1" dirty="0" err="1"/>
              <a:t>đảm</a:t>
            </a:r>
            <a:r>
              <a:rPr lang="en-US" i="1" dirty="0"/>
              <a:t> </a:t>
            </a:r>
            <a:r>
              <a:rPr lang="en-US" i="1" dirty="0" err="1"/>
              <a:t>bảo</a:t>
            </a:r>
            <a:r>
              <a:rPr lang="en-US" i="1" dirty="0"/>
              <a:t> </a:t>
            </a:r>
            <a:endParaRPr lang="en-US" i="1" dirty="0" smtClean="0"/>
          </a:p>
          <a:p>
            <a:pPr lvl="2"/>
            <a:r>
              <a:rPr lang="en-US" i="1" dirty="0" err="1" smtClean="0"/>
              <a:t>i</a:t>
            </a:r>
            <a:r>
              <a:rPr lang="en-US" i="1" dirty="0"/>
              <a:t>) </a:t>
            </a:r>
            <a:r>
              <a:rPr lang="en-US" i="1" dirty="0" err="1"/>
              <a:t>hệ</a:t>
            </a:r>
            <a:r>
              <a:rPr lang="en-US" i="1" dirty="0"/>
              <a:t> </a:t>
            </a:r>
            <a:r>
              <a:rPr lang="en-US" i="1" dirty="0" err="1"/>
              <a:t>thống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i="1" dirty="0"/>
              <a:t> </a:t>
            </a:r>
            <a:r>
              <a:rPr lang="en-US" i="1" dirty="0" err="1"/>
              <a:t>luật</a:t>
            </a:r>
            <a:r>
              <a:rPr lang="en-US" i="1" dirty="0"/>
              <a:t> </a:t>
            </a:r>
            <a:r>
              <a:rPr lang="en-US" i="1" dirty="0" err="1"/>
              <a:t>chặt</a:t>
            </a:r>
            <a:r>
              <a:rPr lang="en-US" i="1" dirty="0"/>
              <a:t> </a:t>
            </a:r>
            <a:r>
              <a:rPr lang="en-US" i="1" dirty="0" err="1"/>
              <a:t>chẽ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dễ</a:t>
            </a:r>
            <a:r>
              <a:rPr lang="en-US" i="1" dirty="0"/>
              <a:t> </a:t>
            </a:r>
            <a:r>
              <a:rPr lang="en-US" i="1" dirty="0" err="1"/>
              <a:t>hiểu</a:t>
            </a:r>
            <a:r>
              <a:rPr lang="en-US" i="1" dirty="0" smtClean="0"/>
              <a:t>;</a:t>
            </a:r>
          </a:p>
          <a:p>
            <a:pPr lvl="2"/>
            <a:r>
              <a:rPr lang="en-US" i="1" dirty="0" smtClean="0"/>
              <a:t> </a:t>
            </a:r>
            <a:r>
              <a:rPr lang="en-US" i="1" dirty="0"/>
              <a:t>ii) </a:t>
            </a:r>
            <a:r>
              <a:rPr lang="en-US" i="1" dirty="0" err="1"/>
              <a:t>tính</a:t>
            </a:r>
            <a:r>
              <a:rPr lang="en-US" i="1" dirty="0"/>
              <a:t> minh </a:t>
            </a:r>
            <a:r>
              <a:rPr lang="en-US" i="1" dirty="0" err="1"/>
              <a:t>bạch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quyền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nghĩa</a:t>
            </a:r>
            <a:r>
              <a:rPr lang="en-US" i="1" dirty="0"/>
              <a:t> </a:t>
            </a:r>
            <a:r>
              <a:rPr lang="en-US" i="1" dirty="0" err="1"/>
              <a:t>vụ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i="1" dirty="0"/>
              <a:t> </a:t>
            </a:r>
            <a:r>
              <a:rPr lang="en-US" i="1" dirty="0" err="1"/>
              <a:t>lý</a:t>
            </a:r>
            <a:r>
              <a:rPr lang="en-US" i="1" dirty="0" smtClean="0"/>
              <a:t>;</a:t>
            </a:r>
          </a:p>
          <a:p>
            <a:pPr lvl="2"/>
            <a:r>
              <a:rPr lang="en-US" i="1" dirty="0" smtClean="0"/>
              <a:t> </a:t>
            </a:r>
            <a:r>
              <a:rPr lang="en-US" i="1" dirty="0"/>
              <a:t>iii) </a:t>
            </a:r>
            <a:r>
              <a:rPr lang="en-US" i="1" dirty="0" err="1"/>
              <a:t>quy</a:t>
            </a:r>
            <a:r>
              <a:rPr lang="en-US" i="1" dirty="0"/>
              <a:t> </a:t>
            </a:r>
            <a:r>
              <a:rPr lang="en-US" i="1" dirty="0" err="1"/>
              <a:t>trình</a:t>
            </a:r>
            <a:r>
              <a:rPr lang="en-US" i="1" dirty="0"/>
              <a:t> </a:t>
            </a:r>
            <a:r>
              <a:rPr lang="en-US" i="1" dirty="0" err="1"/>
              <a:t>thống</a:t>
            </a:r>
            <a:r>
              <a:rPr lang="en-US" i="1" dirty="0"/>
              <a:t> </a:t>
            </a:r>
            <a:r>
              <a:rPr lang="en-US" i="1" dirty="0" err="1"/>
              <a:t>nhất</a:t>
            </a:r>
            <a:r>
              <a:rPr lang="en-US" i="1" dirty="0"/>
              <a:t>, </a:t>
            </a:r>
            <a:r>
              <a:rPr lang="en-US" i="1" dirty="0" err="1"/>
              <a:t>công</a:t>
            </a:r>
            <a:r>
              <a:rPr lang="en-US" i="1" dirty="0"/>
              <a:t> </a:t>
            </a:r>
            <a:r>
              <a:rPr lang="en-US" i="1" dirty="0" err="1"/>
              <a:t>bằng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tương</a:t>
            </a:r>
            <a:r>
              <a:rPr lang="en-US" i="1" dirty="0"/>
              <a:t> </a:t>
            </a:r>
            <a:r>
              <a:rPr lang="en-US" i="1" dirty="0" err="1"/>
              <a:t>xứng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quá</a:t>
            </a:r>
            <a:r>
              <a:rPr lang="en-US" i="1" dirty="0"/>
              <a:t> </a:t>
            </a:r>
            <a:r>
              <a:rPr lang="en-US" i="1" dirty="0" err="1"/>
              <a:t>trình</a:t>
            </a:r>
            <a:r>
              <a:rPr lang="en-US" i="1" dirty="0"/>
              <a:t> </a:t>
            </a:r>
            <a:r>
              <a:rPr lang="en-US" i="1" dirty="0" err="1"/>
              <a:t>áp</a:t>
            </a:r>
            <a:r>
              <a:rPr lang="en-US" i="1" dirty="0"/>
              <a:t> </a:t>
            </a:r>
            <a:r>
              <a:rPr lang="en-US" i="1" dirty="0" err="1"/>
              <a:t>dụng</a:t>
            </a:r>
            <a:r>
              <a:rPr lang="en-US" i="1" dirty="0"/>
              <a:t> </a:t>
            </a:r>
            <a:r>
              <a:rPr lang="en-US" i="1" dirty="0" err="1"/>
              <a:t>luật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i="1" dirty="0"/>
              <a:t>,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endParaRPr lang="en-US" i="1" dirty="0" smtClean="0"/>
          </a:p>
          <a:p>
            <a:pPr lvl="2"/>
            <a:r>
              <a:rPr lang="en-US" i="1" dirty="0" smtClean="0"/>
              <a:t>iv</a:t>
            </a:r>
            <a:r>
              <a:rPr lang="en-US" i="1" dirty="0"/>
              <a:t>) </a:t>
            </a:r>
            <a:r>
              <a:rPr lang="en-US" i="1" dirty="0" err="1"/>
              <a:t>hiệu</a:t>
            </a:r>
            <a:r>
              <a:rPr lang="en-US" i="1" dirty="0"/>
              <a:t> </a:t>
            </a:r>
            <a:r>
              <a:rPr lang="en-US" i="1" dirty="0" err="1"/>
              <a:t>quả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quản</a:t>
            </a:r>
            <a:r>
              <a:rPr lang="en-US" i="1" dirty="0"/>
              <a:t> </a:t>
            </a:r>
            <a:r>
              <a:rPr lang="en-US" i="1" dirty="0" err="1"/>
              <a:t>lý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đơn</a:t>
            </a:r>
            <a:r>
              <a:rPr lang="en-US" i="1" dirty="0"/>
              <a:t> </a:t>
            </a:r>
            <a:r>
              <a:rPr lang="en-US" i="1" dirty="0" err="1"/>
              <a:t>giản</a:t>
            </a:r>
            <a:r>
              <a:rPr lang="en-US" i="1" dirty="0"/>
              <a:t> </a:t>
            </a:r>
            <a:r>
              <a:rPr lang="en-US" i="1" dirty="0" err="1"/>
              <a:t>trong</a:t>
            </a:r>
            <a:r>
              <a:rPr lang="en-US" i="1" dirty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hiện</a:t>
            </a:r>
            <a:r>
              <a:rPr lang="en-US" i="1" dirty="0"/>
              <a:t>. </a:t>
            </a:r>
            <a:endParaRPr lang="en-US" i="1" dirty="0" smtClean="0"/>
          </a:p>
          <a:p>
            <a:pPr lvl="1"/>
            <a:r>
              <a:rPr lang="en-US" i="1" dirty="0" err="1" smtClean="0"/>
              <a:t>Năng</a:t>
            </a:r>
            <a:r>
              <a:rPr lang="en-US" i="1" dirty="0" smtClean="0"/>
              <a:t> </a:t>
            </a:r>
            <a:r>
              <a:rPr lang="en-US" i="1" dirty="0" err="1"/>
              <a:t>lực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sự</a:t>
            </a:r>
            <a:r>
              <a:rPr lang="en-US" i="1" dirty="0"/>
              <a:t> </a:t>
            </a:r>
            <a:r>
              <a:rPr lang="en-US" i="1" dirty="0" err="1"/>
              <a:t>phối</a:t>
            </a:r>
            <a:r>
              <a:rPr lang="en-US" i="1" dirty="0"/>
              <a:t> </a:t>
            </a:r>
            <a:r>
              <a:rPr lang="en-US" i="1" dirty="0" err="1"/>
              <a:t>hợp</a:t>
            </a:r>
            <a:r>
              <a:rPr lang="en-US" i="1" dirty="0"/>
              <a:t> </a:t>
            </a:r>
            <a:r>
              <a:rPr lang="en-US" i="1" dirty="0" err="1"/>
              <a:t>được</a:t>
            </a:r>
            <a:r>
              <a:rPr lang="en-US" i="1" dirty="0"/>
              <a:t> </a:t>
            </a:r>
            <a:r>
              <a:rPr lang="en-US" i="1" dirty="0" err="1"/>
              <a:t>tăng</a:t>
            </a:r>
            <a:r>
              <a:rPr lang="en-US" i="1" dirty="0"/>
              <a:t> </a:t>
            </a:r>
            <a:r>
              <a:rPr lang="en-US" i="1" dirty="0" err="1"/>
              <a:t>cường</a:t>
            </a:r>
            <a:r>
              <a:rPr lang="en-US" i="1" dirty="0"/>
              <a:t> </a:t>
            </a:r>
            <a:r>
              <a:rPr lang="en-US" i="1" dirty="0" err="1"/>
              <a:t>giữa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 smtClean="0"/>
              <a:t>bên</a:t>
            </a:r>
            <a:r>
              <a:rPr lang="en-US" i="1" dirty="0" smtClean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liên</a:t>
            </a:r>
            <a:r>
              <a:rPr lang="en-US" i="1" dirty="0"/>
              <a:t> </a:t>
            </a:r>
            <a:r>
              <a:rPr lang="en-US" i="1" dirty="0" err="1"/>
              <a:t>quan</a:t>
            </a:r>
            <a:r>
              <a:rPr lang="en-US" i="1" dirty="0"/>
              <a:t> </a:t>
            </a:r>
            <a:r>
              <a:rPr lang="en-US" i="1" dirty="0" err="1"/>
              <a:t>ở</a:t>
            </a:r>
            <a:r>
              <a:rPr lang="en-US" i="1" dirty="0"/>
              <a:t> </a:t>
            </a:r>
            <a:r>
              <a:rPr lang="en-US" i="1" dirty="0" err="1"/>
              <a:t>Việt</a:t>
            </a:r>
            <a:r>
              <a:rPr lang="en-US" i="1" dirty="0"/>
              <a:t> Nam </a:t>
            </a:r>
            <a:r>
              <a:rPr lang="en-US" i="1" dirty="0" err="1"/>
              <a:t>nhằm</a:t>
            </a:r>
            <a:r>
              <a:rPr lang="en-US" i="1" dirty="0"/>
              <a:t> </a:t>
            </a:r>
            <a:r>
              <a:rPr lang="en-US" i="1" dirty="0" err="1"/>
              <a:t>xử</a:t>
            </a:r>
            <a:r>
              <a:rPr lang="en-US" i="1" dirty="0"/>
              <a:t> </a:t>
            </a:r>
            <a:r>
              <a:rPr lang="en-US" i="1" dirty="0" err="1"/>
              <a:t>lý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giải</a:t>
            </a:r>
            <a:r>
              <a:rPr lang="en-US" i="1" dirty="0"/>
              <a:t> </a:t>
            </a:r>
            <a:r>
              <a:rPr lang="en-US" i="1" dirty="0" err="1"/>
              <a:t>quyết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ngăn</a:t>
            </a:r>
            <a:r>
              <a:rPr lang="en-US" i="1" dirty="0"/>
              <a:t> </a:t>
            </a:r>
            <a:r>
              <a:rPr lang="en-US" i="1" dirty="0" err="1"/>
              <a:t>chặn</a:t>
            </a:r>
            <a:r>
              <a:rPr lang="en-US" i="1" dirty="0"/>
              <a:t> </a:t>
            </a:r>
            <a:r>
              <a:rPr lang="en-US" i="1" dirty="0" err="1"/>
              <a:t>buôn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i="1" dirty="0"/>
              <a:t> ĐVHD </a:t>
            </a:r>
            <a:r>
              <a:rPr lang="en-US" i="1" dirty="0" err="1"/>
              <a:t>từ</a:t>
            </a:r>
            <a:r>
              <a:rPr lang="en-US" i="1" dirty="0"/>
              <a:t> </a:t>
            </a:r>
            <a:r>
              <a:rPr lang="en-US" i="1" dirty="0" err="1"/>
              <a:t>kết</a:t>
            </a:r>
            <a:r>
              <a:rPr lang="en-US" i="1" dirty="0"/>
              <a:t> </a:t>
            </a:r>
            <a:r>
              <a:rPr lang="en-US" i="1" dirty="0" err="1"/>
              <a:t>quả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việc</a:t>
            </a:r>
            <a:r>
              <a:rPr lang="en-US" i="1" dirty="0"/>
              <a:t> </a:t>
            </a:r>
            <a:r>
              <a:rPr lang="en-US" i="1" dirty="0" err="1"/>
              <a:t>đẩy</a:t>
            </a:r>
            <a:r>
              <a:rPr lang="en-US" i="1" dirty="0"/>
              <a:t> </a:t>
            </a:r>
            <a:r>
              <a:rPr lang="en-US" i="1" dirty="0" err="1"/>
              <a:t>mạnh</a:t>
            </a:r>
            <a:r>
              <a:rPr lang="en-US" i="1" dirty="0"/>
              <a:t> </a:t>
            </a:r>
            <a:r>
              <a:rPr lang="en-US" i="1" dirty="0" err="1"/>
              <a:t>công</a:t>
            </a:r>
            <a:r>
              <a:rPr lang="en-US" i="1" dirty="0"/>
              <a:t> </a:t>
            </a:r>
            <a:r>
              <a:rPr lang="en-US" i="1" dirty="0" err="1"/>
              <a:t>tác</a:t>
            </a:r>
            <a:r>
              <a:rPr lang="en-US" i="1" dirty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thi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i="1" dirty="0"/>
              <a:t> </a:t>
            </a:r>
            <a:r>
              <a:rPr lang="en-US" i="1" dirty="0" err="1"/>
              <a:t>luật</a:t>
            </a:r>
            <a:r>
              <a:rPr lang="en-US" i="1" dirty="0"/>
              <a:t> </a:t>
            </a:r>
            <a:r>
              <a:rPr lang="en-US" i="1" dirty="0" err="1"/>
              <a:t>liên</a:t>
            </a:r>
            <a:r>
              <a:rPr lang="en-US" i="1" dirty="0"/>
              <a:t> </a:t>
            </a:r>
            <a:r>
              <a:rPr lang="en-US" i="1" dirty="0" err="1"/>
              <a:t>ngành</a:t>
            </a:r>
            <a:r>
              <a:rPr lang="en-US" i="1" dirty="0"/>
              <a:t>/</a:t>
            </a:r>
            <a:r>
              <a:rPr lang="en-US" i="1" dirty="0" err="1"/>
              <a:t>cơ</a:t>
            </a:r>
            <a:r>
              <a:rPr lang="en-US" i="1" dirty="0"/>
              <a:t> </a:t>
            </a:r>
            <a:r>
              <a:rPr lang="en-US" i="1" dirty="0" err="1"/>
              <a:t>chế</a:t>
            </a:r>
            <a:r>
              <a:rPr lang="en-US" i="1" dirty="0"/>
              <a:t> </a:t>
            </a:r>
            <a:r>
              <a:rPr lang="en-US" i="1" dirty="0" err="1"/>
              <a:t>xét</a:t>
            </a:r>
            <a:r>
              <a:rPr lang="en-US" i="1" dirty="0"/>
              <a:t> </a:t>
            </a:r>
            <a:r>
              <a:rPr lang="en-US" i="1" dirty="0" err="1"/>
              <a:t>xử</a:t>
            </a:r>
            <a:r>
              <a:rPr lang="en-US" i="1" dirty="0"/>
              <a:t> </a:t>
            </a:r>
            <a:r>
              <a:rPr lang="en-US" i="1" dirty="0" err="1"/>
              <a:t>ở</a:t>
            </a:r>
            <a:r>
              <a:rPr lang="en-US" i="1" dirty="0"/>
              <a:t> </a:t>
            </a:r>
            <a:r>
              <a:rPr lang="en-US" i="1" dirty="0" err="1"/>
              <a:t>Việt</a:t>
            </a:r>
            <a:r>
              <a:rPr lang="en-US" i="1" dirty="0"/>
              <a:t> Nam: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7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TÌNH HÌNH QUỐC TẾ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2011 </a:t>
            </a:r>
            <a:r>
              <a:rPr lang="en-US" dirty="0" err="1" smtClean="0"/>
              <a:t>có</a:t>
            </a:r>
            <a:r>
              <a:rPr lang="en-US" dirty="0" smtClean="0"/>
              <a:t> 25 </a:t>
            </a:r>
            <a:r>
              <a:rPr lang="en-US" dirty="0" err="1" smtClean="0"/>
              <a:t>nghìn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săn</a:t>
            </a:r>
            <a:r>
              <a:rPr lang="en-US" dirty="0" smtClean="0"/>
              <a:t> </a:t>
            </a:r>
            <a:r>
              <a:rPr lang="en-US" dirty="0" err="1" smtClean="0"/>
              <a:t>trộm</a:t>
            </a:r>
            <a:r>
              <a:rPr lang="en-US" dirty="0" smtClean="0"/>
              <a:t>, </a:t>
            </a:r>
            <a:r>
              <a:rPr lang="en-US" dirty="0" err="1" smtClean="0"/>
              <a:t>năm</a:t>
            </a:r>
            <a:r>
              <a:rPr lang="en-US" dirty="0" smtClean="0"/>
              <a:t> 2012 </a:t>
            </a:r>
            <a:r>
              <a:rPr lang="en-US" dirty="0" err="1" smtClean="0"/>
              <a:t>có</a:t>
            </a:r>
            <a:r>
              <a:rPr lang="en-US" dirty="0" smtClean="0"/>
              <a:t> 22 </a:t>
            </a:r>
            <a:r>
              <a:rPr lang="en-US" dirty="0" err="1" smtClean="0"/>
              <a:t>nghìn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, </a:t>
            </a:r>
            <a:r>
              <a:rPr lang="en-US" dirty="0" err="1" smtClean="0"/>
              <a:t>năm</a:t>
            </a:r>
            <a:r>
              <a:rPr lang="en-US" dirty="0" smtClean="0"/>
              <a:t> 2013 </a:t>
            </a:r>
            <a:r>
              <a:rPr lang="en-US" dirty="0" err="1" smtClean="0"/>
              <a:t>ước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giết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phép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20 </a:t>
            </a:r>
            <a:r>
              <a:rPr lang="en-US" dirty="0" err="1" smtClean="0"/>
              <a:t>nghìn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hổ</a:t>
            </a:r>
            <a:r>
              <a:rPr lang="en-US" dirty="0" smtClean="0"/>
              <a:t>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giảm</a:t>
            </a:r>
            <a:r>
              <a:rPr lang="en-US" dirty="0" smtClean="0"/>
              <a:t> </a:t>
            </a:r>
            <a:r>
              <a:rPr lang="en-US" dirty="0" err="1" smtClean="0"/>
              <a:t>nghiêm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,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tổng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9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3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tuyệt</a:t>
            </a:r>
            <a:r>
              <a:rPr lang="en-US" dirty="0" smtClean="0"/>
              <a:t> </a:t>
            </a:r>
            <a:r>
              <a:rPr lang="en-US" dirty="0" err="1" smtClean="0"/>
              <a:t>chủng</a:t>
            </a:r>
            <a:r>
              <a:rPr lang="en-US" dirty="0" smtClean="0"/>
              <a:t>,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khoảng</a:t>
            </a:r>
            <a:r>
              <a:rPr lang="en-US" dirty="0" smtClean="0"/>
              <a:t> 3,5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lục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Á</a:t>
            </a:r>
            <a:r>
              <a:rPr lang="en-US" dirty="0" smtClean="0"/>
              <a:t>,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44" y="4283269"/>
            <a:ext cx="2943291" cy="2207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02" y="4232997"/>
            <a:ext cx="1505160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5 </a:t>
            </a:r>
            <a:r>
              <a:rPr lang="en-US" sz="3200" dirty="0" err="1"/>
              <a:t>năm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u="sng" dirty="0" err="1" smtClean="0"/>
              <a:t>Hai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là</a:t>
            </a:r>
            <a:r>
              <a:rPr lang="en-US" sz="2000" u="sng" dirty="0" smtClean="0"/>
              <a:t>, </a:t>
            </a:r>
            <a:r>
              <a:rPr lang="en-US" sz="2000" u="sng" dirty="0" err="1" smtClean="0"/>
              <a:t>hiệu</a:t>
            </a:r>
            <a:r>
              <a:rPr lang="en-US" sz="2000" u="sng" dirty="0" smtClean="0"/>
              <a:t> </a:t>
            </a:r>
            <a:r>
              <a:rPr lang="en-US" sz="2000" u="sng" dirty="0" err="1"/>
              <a:t>quả</a:t>
            </a:r>
            <a:r>
              <a:rPr lang="en-US" sz="2000" u="sng" dirty="0"/>
              <a:t> </a:t>
            </a:r>
            <a:r>
              <a:rPr lang="en-US" sz="2000" u="sng" dirty="0" err="1"/>
              <a:t>thực</a:t>
            </a:r>
            <a:r>
              <a:rPr lang="en-US" sz="2000" u="sng" dirty="0"/>
              <a:t> </a:t>
            </a:r>
            <a:r>
              <a:rPr lang="en-US" sz="2000" u="sng" dirty="0" err="1"/>
              <a:t>thi</a:t>
            </a:r>
            <a:r>
              <a:rPr lang="en-US" sz="2000" u="sng" dirty="0"/>
              <a:t> </a:t>
            </a:r>
            <a:r>
              <a:rPr lang="en-US" sz="2000" u="sng" dirty="0" err="1"/>
              <a:t>pháp</a:t>
            </a:r>
            <a:r>
              <a:rPr lang="en-US" sz="2000" u="sng" dirty="0"/>
              <a:t> </a:t>
            </a:r>
            <a:r>
              <a:rPr lang="en-US" sz="2000" u="sng" dirty="0" err="1"/>
              <a:t>luật</a:t>
            </a:r>
            <a:r>
              <a:rPr lang="en-US" sz="2000" u="sng" dirty="0"/>
              <a:t> </a:t>
            </a:r>
            <a:r>
              <a:rPr lang="en-US" sz="2000" u="sng" dirty="0" err="1"/>
              <a:t>được</a:t>
            </a:r>
            <a:r>
              <a:rPr lang="en-US" sz="2000" u="sng" dirty="0"/>
              <a:t> </a:t>
            </a:r>
            <a:r>
              <a:rPr lang="en-US" sz="2000" u="sng" dirty="0" err="1"/>
              <a:t>tăng</a:t>
            </a:r>
            <a:r>
              <a:rPr lang="en-US" sz="2000" u="sng" dirty="0"/>
              <a:t> </a:t>
            </a:r>
            <a:r>
              <a:rPr lang="en-US" sz="2000" u="sng" dirty="0" err="1"/>
              <a:t>cường</a:t>
            </a:r>
            <a:r>
              <a:rPr lang="en-US" sz="2000" u="sng" dirty="0"/>
              <a:t> </a:t>
            </a:r>
            <a:r>
              <a:rPr lang="en-US" sz="2000" u="sng" dirty="0" err="1"/>
              <a:t>nhằm</a:t>
            </a:r>
            <a:r>
              <a:rPr lang="en-US" sz="2000" u="sng" dirty="0"/>
              <a:t> </a:t>
            </a:r>
            <a:r>
              <a:rPr lang="en-US" sz="2000" u="sng" dirty="0" err="1"/>
              <a:t>ngăn</a:t>
            </a:r>
            <a:r>
              <a:rPr lang="en-US" sz="2000" u="sng" dirty="0"/>
              <a:t> </a:t>
            </a:r>
            <a:r>
              <a:rPr lang="en-US" sz="2000" u="sng" dirty="0" err="1"/>
              <a:t>chặn</a:t>
            </a:r>
            <a:r>
              <a:rPr lang="en-US" sz="2000" u="sng" dirty="0"/>
              <a:t>, </a:t>
            </a:r>
            <a:r>
              <a:rPr lang="en-US" sz="2000" u="sng" dirty="0" err="1"/>
              <a:t>phát</a:t>
            </a:r>
            <a:r>
              <a:rPr lang="en-US" sz="2000" u="sng" dirty="0"/>
              <a:t> </a:t>
            </a:r>
            <a:r>
              <a:rPr lang="en-US" sz="2000" u="sng" dirty="0" err="1"/>
              <a:t>hiện</a:t>
            </a:r>
            <a:r>
              <a:rPr lang="en-US" sz="2000" u="sng" dirty="0"/>
              <a:t> </a:t>
            </a:r>
            <a:r>
              <a:rPr lang="en-US" sz="2000" u="sng" dirty="0" err="1"/>
              <a:t>và</a:t>
            </a:r>
            <a:r>
              <a:rPr lang="en-US" sz="2000" u="sng" dirty="0"/>
              <a:t> </a:t>
            </a:r>
            <a:r>
              <a:rPr lang="en-US" sz="2000" u="sng" dirty="0" err="1"/>
              <a:t>xử</a:t>
            </a:r>
            <a:r>
              <a:rPr lang="en-US" sz="2000" u="sng" dirty="0"/>
              <a:t> </a:t>
            </a:r>
            <a:r>
              <a:rPr lang="en-US" sz="2000" u="sng" dirty="0" err="1"/>
              <a:t>lý</a:t>
            </a:r>
            <a:r>
              <a:rPr lang="en-US" sz="2000" u="sng" dirty="0"/>
              <a:t> </a:t>
            </a:r>
            <a:r>
              <a:rPr lang="en-US" sz="2000" u="sng" dirty="0" err="1"/>
              <a:t>các</a:t>
            </a:r>
            <a:r>
              <a:rPr lang="en-US" sz="2000" u="sng" dirty="0"/>
              <a:t> </a:t>
            </a:r>
            <a:r>
              <a:rPr lang="en-US" sz="2000" u="sng" dirty="0" err="1"/>
              <a:t>đối</a:t>
            </a:r>
            <a:r>
              <a:rPr lang="en-US" sz="2000" u="sng" dirty="0"/>
              <a:t> </a:t>
            </a:r>
            <a:r>
              <a:rPr lang="en-US" sz="2000" u="sng" dirty="0" err="1"/>
              <a:t>tượng</a:t>
            </a:r>
            <a:r>
              <a:rPr lang="en-US" sz="2000" u="sng" dirty="0"/>
              <a:t> </a:t>
            </a:r>
            <a:r>
              <a:rPr lang="en-US" sz="2000" u="sng" dirty="0" err="1"/>
              <a:t>vận</a:t>
            </a:r>
            <a:r>
              <a:rPr lang="en-US" sz="2000" u="sng" dirty="0"/>
              <a:t> </a:t>
            </a:r>
            <a:r>
              <a:rPr lang="en-US" sz="2000" u="sng" dirty="0" err="1"/>
              <a:t>chuyển</a:t>
            </a:r>
            <a:r>
              <a:rPr lang="en-US" sz="2000" u="sng" dirty="0"/>
              <a:t> </a:t>
            </a:r>
            <a:r>
              <a:rPr lang="en-US" sz="2000" u="sng" dirty="0" err="1"/>
              <a:t>một</a:t>
            </a:r>
            <a:r>
              <a:rPr lang="en-US" sz="2000" u="sng" dirty="0"/>
              <a:t> </a:t>
            </a:r>
            <a:r>
              <a:rPr lang="en-US" sz="2000" u="sng" dirty="0" err="1"/>
              <a:t>số</a:t>
            </a:r>
            <a:r>
              <a:rPr lang="en-US" sz="2000" u="sng" dirty="0"/>
              <a:t> </a:t>
            </a:r>
            <a:r>
              <a:rPr lang="en-US" sz="2000" u="sng" dirty="0" err="1"/>
              <a:t>loài</a:t>
            </a:r>
            <a:r>
              <a:rPr lang="en-US" sz="2000" u="sng" dirty="0"/>
              <a:t> ĐVHD  </a:t>
            </a:r>
            <a:r>
              <a:rPr lang="en-US" sz="2000" u="sng" dirty="0" err="1" smtClean="0"/>
              <a:t>quý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hiếmvà</a:t>
            </a:r>
            <a:r>
              <a:rPr lang="en-US" sz="2000" u="sng" dirty="0" smtClean="0"/>
              <a:t> </a:t>
            </a:r>
            <a:r>
              <a:rPr lang="en-US" sz="2000" u="sng" dirty="0" err="1"/>
              <a:t>có</a:t>
            </a:r>
            <a:r>
              <a:rPr lang="en-US" sz="2000" u="sng" dirty="0"/>
              <a:t> </a:t>
            </a:r>
            <a:r>
              <a:rPr lang="en-US" sz="2000" u="sng" dirty="0" err="1"/>
              <a:t>ý</a:t>
            </a:r>
            <a:r>
              <a:rPr lang="en-US" sz="2000" u="sng" dirty="0"/>
              <a:t> </a:t>
            </a:r>
            <a:r>
              <a:rPr lang="en-US" sz="2000" u="sng" dirty="0" err="1"/>
              <a:t>nghĩa</a:t>
            </a:r>
            <a:r>
              <a:rPr lang="en-US" sz="2000" u="sng" dirty="0"/>
              <a:t> </a:t>
            </a:r>
            <a:r>
              <a:rPr lang="en-US" sz="2000" u="sng" dirty="0" err="1"/>
              <a:t>quan</a:t>
            </a:r>
            <a:r>
              <a:rPr lang="en-US" sz="2000" u="sng" dirty="0"/>
              <a:t> </a:t>
            </a:r>
            <a:r>
              <a:rPr lang="en-US" sz="2000" u="sng" dirty="0" err="1"/>
              <a:t>trọng</a:t>
            </a:r>
            <a:r>
              <a:rPr lang="en-US" sz="2000" u="sng" dirty="0"/>
              <a:t> </a:t>
            </a:r>
            <a:r>
              <a:rPr lang="en-US" sz="2000" u="sng" dirty="0" err="1"/>
              <a:t>toàn</a:t>
            </a:r>
            <a:r>
              <a:rPr lang="en-US" sz="2000" u="sng" dirty="0"/>
              <a:t> </a:t>
            </a:r>
            <a:r>
              <a:rPr lang="en-US" sz="2000" u="sng" dirty="0" err="1"/>
              <a:t>cầu</a:t>
            </a:r>
            <a:r>
              <a:rPr lang="en-US" sz="2000" u="sng" dirty="0"/>
              <a:t> </a:t>
            </a:r>
            <a:r>
              <a:rPr lang="en-US" sz="2000" u="sng" dirty="0" err="1"/>
              <a:t>và</a:t>
            </a:r>
            <a:r>
              <a:rPr lang="en-US" sz="2000" u="sng" dirty="0"/>
              <a:t> </a:t>
            </a:r>
            <a:r>
              <a:rPr lang="en-US" sz="2000" u="sng" dirty="0" err="1"/>
              <a:t>các</a:t>
            </a:r>
            <a:r>
              <a:rPr lang="en-US" sz="2000" u="sng" dirty="0"/>
              <a:t> </a:t>
            </a:r>
            <a:r>
              <a:rPr lang="en-US" sz="2000" u="sng" dirty="0" err="1"/>
              <a:t>sản</a:t>
            </a:r>
            <a:r>
              <a:rPr lang="en-US" sz="2000" u="sng" dirty="0"/>
              <a:t> </a:t>
            </a:r>
            <a:r>
              <a:rPr lang="en-US" sz="2000" u="sng" dirty="0" err="1"/>
              <a:t>phẩm</a:t>
            </a:r>
            <a:r>
              <a:rPr lang="en-US" sz="2000" u="sng" dirty="0"/>
              <a:t> </a:t>
            </a:r>
            <a:r>
              <a:rPr lang="en-US" sz="2000" u="sng" dirty="0" err="1"/>
              <a:t>của</a:t>
            </a:r>
            <a:r>
              <a:rPr lang="en-US" sz="2000" u="sng" dirty="0"/>
              <a:t> </a:t>
            </a:r>
            <a:r>
              <a:rPr lang="en-US" sz="2000" u="sng" dirty="0" err="1"/>
              <a:t>chúng</a:t>
            </a:r>
            <a:r>
              <a:rPr lang="en-US" sz="2000" u="sng" dirty="0"/>
              <a:t> </a:t>
            </a:r>
            <a:r>
              <a:rPr lang="en-US" sz="2000" u="sng" dirty="0" err="1"/>
              <a:t>trong</a:t>
            </a:r>
            <a:r>
              <a:rPr lang="en-US" sz="2000" u="sng" dirty="0"/>
              <a:t> </a:t>
            </a:r>
            <a:r>
              <a:rPr lang="en-US" sz="2000" u="sng" dirty="0" err="1"/>
              <a:t>lãnh</a:t>
            </a:r>
            <a:r>
              <a:rPr lang="en-US" sz="2000" u="sng" dirty="0"/>
              <a:t> </a:t>
            </a:r>
            <a:r>
              <a:rPr lang="en-US" sz="2000" u="sng" dirty="0" err="1"/>
              <a:t>thổ</a:t>
            </a:r>
            <a:r>
              <a:rPr lang="en-US" sz="2000" u="sng" dirty="0"/>
              <a:t> </a:t>
            </a:r>
            <a:r>
              <a:rPr lang="en-US" sz="2000" u="sng" dirty="0" err="1"/>
              <a:t>Việt</a:t>
            </a:r>
            <a:r>
              <a:rPr lang="en-US" sz="2000" u="sng" dirty="0"/>
              <a:t> Nam, </a:t>
            </a:r>
            <a:r>
              <a:rPr lang="en-US" sz="2000" u="sng" dirty="0" err="1"/>
              <a:t>từ</a:t>
            </a:r>
            <a:r>
              <a:rPr lang="en-US" sz="2000" u="sng" dirty="0"/>
              <a:t> </a:t>
            </a:r>
            <a:r>
              <a:rPr lang="en-US" sz="2000" u="sng" dirty="0" err="1"/>
              <a:t>Việt</a:t>
            </a:r>
            <a:r>
              <a:rPr lang="en-US" sz="2000" u="sng" dirty="0"/>
              <a:t> Nam </a:t>
            </a:r>
            <a:r>
              <a:rPr lang="en-US" sz="2000" u="sng" dirty="0" err="1"/>
              <a:t>và</a:t>
            </a:r>
            <a:r>
              <a:rPr lang="en-US" sz="2000" u="sng" dirty="0"/>
              <a:t> </a:t>
            </a:r>
            <a:r>
              <a:rPr lang="en-US" sz="2000" u="sng" dirty="0" err="1"/>
              <a:t>quá</a:t>
            </a:r>
            <a:r>
              <a:rPr lang="en-US" sz="2000" u="sng" dirty="0"/>
              <a:t> </a:t>
            </a:r>
            <a:r>
              <a:rPr lang="en-US" sz="2000" u="sng" dirty="0" err="1"/>
              <a:t>cảnh</a:t>
            </a:r>
            <a:r>
              <a:rPr lang="en-US" sz="2000" u="sng" dirty="0"/>
              <a:t> </a:t>
            </a:r>
            <a:r>
              <a:rPr lang="en-US" sz="2000" u="sng" dirty="0" err="1"/>
              <a:t>Việt</a:t>
            </a:r>
            <a:r>
              <a:rPr lang="en-US" sz="2000" u="sng" dirty="0"/>
              <a:t> Nam</a:t>
            </a:r>
            <a:r>
              <a:rPr lang="en-US" sz="2000" u="sng" dirty="0" smtClean="0"/>
              <a:t>.</a:t>
            </a:r>
            <a:endParaRPr lang="en-US" sz="2000" dirty="0"/>
          </a:p>
          <a:p>
            <a:pPr lvl="1"/>
            <a:r>
              <a:rPr lang="en-US" sz="2000" i="1" dirty="0" err="1" smtClean="0"/>
              <a:t>Tăng</a:t>
            </a:r>
            <a:r>
              <a:rPr lang="en-US" sz="2000" i="1" dirty="0" smtClean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</a:t>
            </a:r>
            <a:r>
              <a:rPr lang="en-US" sz="2000" i="1" dirty="0" err="1"/>
              <a:t>lượng</a:t>
            </a:r>
            <a:r>
              <a:rPr lang="en-US" sz="2000" i="1" dirty="0"/>
              <a:t>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vụ</a:t>
            </a:r>
            <a:r>
              <a:rPr lang="en-US" sz="2000" i="1" dirty="0"/>
              <a:t> </a:t>
            </a:r>
            <a:r>
              <a:rPr lang="en-US" sz="2000" i="1" dirty="0" err="1"/>
              <a:t>xử</a:t>
            </a:r>
            <a:r>
              <a:rPr lang="en-US" sz="2000" i="1" dirty="0"/>
              <a:t> </a:t>
            </a:r>
            <a:r>
              <a:rPr lang="en-US" sz="2000" i="1" dirty="0" err="1"/>
              <a:t>lý</a:t>
            </a:r>
            <a:r>
              <a:rPr lang="en-US" sz="2000" i="1" dirty="0"/>
              <a:t> </a:t>
            </a:r>
            <a:r>
              <a:rPr lang="en-US" sz="2000" i="1" dirty="0" err="1"/>
              <a:t>thành</a:t>
            </a:r>
            <a:r>
              <a:rPr lang="en-US" sz="2000" i="1" dirty="0"/>
              <a:t> </a:t>
            </a:r>
            <a:r>
              <a:rPr lang="en-US" sz="2000" i="1" dirty="0" err="1"/>
              <a:t>công</a:t>
            </a:r>
            <a:r>
              <a:rPr lang="en-US" sz="2000" i="1" dirty="0"/>
              <a:t> (</a:t>
            </a:r>
            <a:r>
              <a:rPr lang="en-US" sz="2000" i="1" dirty="0" err="1"/>
              <a:t>bắt</a:t>
            </a:r>
            <a:r>
              <a:rPr lang="en-US" sz="2000" i="1" dirty="0"/>
              <a:t> </a:t>
            </a:r>
            <a:r>
              <a:rPr lang="en-US" sz="2000" i="1" dirty="0" err="1"/>
              <a:t>giữ-truy</a:t>
            </a:r>
            <a:r>
              <a:rPr lang="en-US" sz="2000" i="1" dirty="0"/>
              <a:t> </a:t>
            </a:r>
            <a:r>
              <a:rPr lang="en-US" sz="2000" i="1" dirty="0" err="1"/>
              <a:t>tố</a:t>
            </a:r>
            <a:r>
              <a:rPr lang="en-US" sz="2000" i="1" dirty="0" err="1" smtClean="0"/>
              <a:t>-xử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phạt</a:t>
            </a:r>
            <a:r>
              <a:rPr lang="en-US" sz="2000" i="1" dirty="0" smtClean="0"/>
              <a:t>) </a:t>
            </a:r>
            <a:r>
              <a:rPr lang="en-US" sz="2000" i="1" dirty="0" err="1"/>
              <a:t>đối</a:t>
            </a:r>
            <a:r>
              <a:rPr lang="en-US" sz="2000" i="1" dirty="0"/>
              <a:t> </a:t>
            </a:r>
            <a:r>
              <a:rPr lang="en-US" sz="2000" i="1" dirty="0" err="1"/>
              <a:t>với</a:t>
            </a:r>
            <a:r>
              <a:rPr lang="en-US" sz="2000" i="1" dirty="0"/>
              <a:t>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đối</a:t>
            </a:r>
            <a:r>
              <a:rPr lang="en-US" sz="2000" i="1" dirty="0"/>
              <a:t> </a:t>
            </a:r>
            <a:r>
              <a:rPr lang="en-US" sz="2000" i="1" dirty="0" err="1"/>
              <a:t>tượng</a:t>
            </a:r>
            <a:r>
              <a:rPr lang="en-US" sz="2000" i="1" dirty="0"/>
              <a:t> </a:t>
            </a:r>
            <a:r>
              <a:rPr lang="en-US" sz="2000" i="1" dirty="0" err="1"/>
              <a:t>phạm</a:t>
            </a:r>
            <a:r>
              <a:rPr lang="en-US" sz="2000" i="1" dirty="0"/>
              <a:t> </a:t>
            </a:r>
            <a:r>
              <a:rPr lang="en-US" sz="2000" i="1" dirty="0" err="1"/>
              <a:t>tội</a:t>
            </a:r>
            <a:r>
              <a:rPr lang="en-US" sz="2000" i="1" dirty="0"/>
              <a:t> </a:t>
            </a:r>
            <a:r>
              <a:rPr lang="en-US" sz="2000" i="1" dirty="0" err="1"/>
              <a:t>cấp</a:t>
            </a:r>
            <a:r>
              <a:rPr lang="en-US" sz="2000" i="1" dirty="0"/>
              <a:t> </a:t>
            </a:r>
            <a:r>
              <a:rPr lang="en-US" sz="2000" i="1" dirty="0" err="1"/>
              <a:t>cao</a:t>
            </a:r>
            <a:r>
              <a:rPr lang="en-US" sz="2000" i="1" dirty="0"/>
              <a:t> </a:t>
            </a:r>
            <a:r>
              <a:rPr lang="en-US" sz="2000" i="1" dirty="0" err="1"/>
              <a:t>đóng</a:t>
            </a:r>
            <a:r>
              <a:rPr lang="en-US" sz="2000" i="1" dirty="0"/>
              <a:t> </a:t>
            </a:r>
            <a:r>
              <a:rPr lang="en-US" sz="2000" i="1" dirty="0" err="1"/>
              <a:t>vai</a:t>
            </a:r>
            <a:r>
              <a:rPr lang="en-US" sz="2000" i="1" dirty="0"/>
              <a:t> </a:t>
            </a:r>
            <a:r>
              <a:rPr lang="en-US" sz="2000" i="1" dirty="0" err="1"/>
              <a:t>trò</a:t>
            </a:r>
            <a:r>
              <a:rPr lang="en-US" sz="2000" i="1" dirty="0"/>
              <a:t> </a:t>
            </a:r>
            <a:r>
              <a:rPr lang="en-US" sz="2000" i="1" dirty="0" err="1"/>
              <a:t>điều</a:t>
            </a:r>
            <a:r>
              <a:rPr lang="en-US" sz="2000" i="1" dirty="0"/>
              <a:t> </a:t>
            </a:r>
            <a:r>
              <a:rPr lang="en-US" sz="2000" i="1" dirty="0" err="1"/>
              <a:t>phối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/</a:t>
            </a:r>
            <a:r>
              <a:rPr lang="en-US" sz="2000" i="1" dirty="0" err="1"/>
              <a:t>hoặc</a:t>
            </a:r>
            <a:r>
              <a:rPr lang="en-US" sz="2000" i="1" dirty="0"/>
              <a:t> </a:t>
            </a:r>
            <a:r>
              <a:rPr lang="en-US" sz="2000" i="1" dirty="0" err="1"/>
              <a:t>cung</a:t>
            </a:r>
            <a:r>
              <a:rPr lang="en-US" sz="2000" i="1" dirty="0"/>
              <a:t> </a:t>
            </a:r>
            <a:r>
              <a:rPr lang="en-US" sz="2000" i="1" dirty="0" err="1"/>
              <a:t>cấp</a:t>
            </a:r>
            <a:r>
              <a:rPr lang="en-US" sz="2000" i="1" dirty="0"/>
              <a:t> </a:t>
            </a:r>
            <a:r>
              <a:rPr lang="en-US" sz="2000" i="1" dirty="0" err="1"/>
              <a:t>tài</a:t>
            </a:r>
            <a:r>
              <a:rPr lang="en-US" sz="2000" i="1" dirty="0"/>
              <a:t> </a:t>
            </a:r>
            <a:r>
              <a:rPr lang="en-US" sz="2000" i="1" dirty="0" err="1"/>
              <a:t>chính</a:t>
            </a:r>
            <a:r>
              <a:rPr lang="en-US" sz="2000" i="1" dirty="0"/>
              <a:t> </a:t>
            </a:r>
            <a:r>
              <a:rPr lang="en-US" sz="2000" i="1" dirty="0" err="1"/>
              <a:t>cho</a:t>
            </a:r>
            <a:r>
              <a:rPr lang="en-US" sz="2000" i="1" dirty="0"/>
              <a:t>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mạng</a:t>
            </a:r>
            <a:r>
              <a:rPr lang="en-US" sz="2000" i="1" dirty="0"/>
              <a:t> </a:t>
            </a:r>
            <a:r>
              <a:rPr lang="en-US" sz="2000" i="1" dirty="0" err="1"/>
              <a:t>lưới</a:t>
            </a:r>
            <a:r>
              <a:rPr lang="en-US" sz="2000" i="1" dirty="0"/>
              <a:t> </a:t>
            </a:r>
            <a:r>
              <a:rPr lang="en-US" sz="2000" i="1" dirty="0" err="1"/>
              <a:t>buôn</a:t>
            </a:r>
            <a:r>
              <a:rPr lang="en-US" sz="2000" i="1" dirty="0"/>
              <a:t> </a:t>
            </a:r>
            <a:r>
              <a:rPr lang="en-US" sz="2000" i="1" dirty="0" err="1"/>
              <a:t>bán</a:t>
            </a:r>
            <a:r>
              <a:rPr lang="en-US" sz="2000" i="1" dirty="0"/>
              <a:t> </a:t>
            </a:r>
            <a:r>
              <a:rPr lang="en-US" sz="2000" i="1" dirty="0" err="1"/>
              <a:t>voi</a:t>
            </a:r>
            <a:r>
              <a:rPr lang="en-US" sz="2000" i="1" dirty="0"/>
              <a:t> </a:t>
            </a:r>
            <a:r>
              <a:rPr lang="en-US" sz="2000" i="1" dirty="0" err="1"/>
              <a:t>Châu</a:t>
            </a:r>
            <a:r>
              <a:rPr lang="en-US" sz="2000" i="1" dirty="0"/>
              <a:t> Phi, </a:t>
            </a:r>
            <a:r>
              <a:rPr lang="en-US" sz="2000" i="1" dirty="0" err="1"/>
              <a:t>hổ</a:t>
            </a:r>
            <a:r>
              <a:rPr lang="en-US" sz="2000" i="1" dirty="0"/>
              <a:t>, </a:t>
            </a:r>
            <a:r>
              <a:rPr lang="en-US" sz="2000" i="1" dirty="0" err="1"/>
              <a:t>tê</a:t>
            </a:r>
            <a:r>
              <a:rPr lang="en-US" sz="2000" i="1" dirty="0"/>
              <a:t> </a:t>
            </a:r>
            <a:r>
              <a:rPr lang="en-US" sz="2000" i="1" dirty="0" err="1"/>
              <a:t>giác</a:t>
            </a:r>
            <a:r>
              <a:rPr lang="en-US" sz="2000" i="1" dirty="0"/>
              <a:t> </a:t>
            </a:r>
            <a:r>
              <a:rPr lang="en-US" sz="2000" i="1" dirty="0" err="1"/>
              <a:t>Châu</a:t>
            </a:r>
            <a:r>
              <a:rPr lang="en-US" sz="2000" i="1" dirty="0"/>
              <a:t> Phi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Châu</a:t>
            </a:r>
            <a:r>
              <a:rPr lang="en-US" sz="2000" i="1" dirty="0"/>
              <a:t> </a:t>
            </a:r>
            <a:r>
              <a:rPr lang="en-US" sz="2000" i="1" dirty="0" err="1"/>
              <a:t>Á</a:t>
            </a:r>
            <a:r>
              <a:rPr lang="en-US" sz="2000" i="1" dirty="0"/>
              <a:t>, </a:t>
            </a:r>
            <a:r>
              <a:rPr lang="en-US" sz="2000" i="1" dirty="0" err="1"/>
              <a:t>tê</a:t>
            </a:r>
            <a:r>
              <a:rPr lang="en-US" sz="2000" i="1" dirty="0"/>
              <a:t> </a:t>
            </a:r>
            <a:r>
              <a:rPr lang="en-US" sz="2000" i="1" dirty="0" err="1"/>
              <a:t>tê</a:t>
            </a:r>
            <a:r>
              <a:rPr lang="en-US" sz="2000" i="1" dirty="0" smtClean="0"/>
              <a:t>:</a:t>
            </a:r>
            <a:endParaRPr lang="en-US" sz="2000" dirty="0"/>
          </a:p>
          <a:p>
            <a:pPr lvl="1"/>
            <a:r>
              <a:rPr lang="en-US" sz="2000" i="1" dirty="0" err="1" smtClean="0"/>
              <a:t>Tăng</a:t>
            </a:r>
            <a:r>
              <a:rPr lang="en-US" sz="2000" i="1" dirty="0" smtClean="0"/>
              <a:t> </a:t>
            </a:r>
            <a:r>
              <a:rPr lang="en-US" sz="2000" i="1" dirty="0" err="1"/>
              <a:t>cường</a:t>
            </a:r>
            <a:r>
              <a:rPr lang="en-US" sz="2000" i="1" dirty="0"/>
              <a:t> </a:t>
            </a:r>
            <a:r>
              <a:rPr lang="en-US" sz="2000" i="1" dirty="0" err="1"/>
              <a:t>khả</a:t>
            </a:r>
            <a:r>
              <a:rPr lang="en-US" sz="2000" i="1" dirty="0"/>
              <a:t> </a:t>
            </a:r>
            <a:r>
              <a:rPr lang="en-US" sz="2000" i="1" dirty="0" err="1"/>
              <a:t>năng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bổ</a:t>
            </a:r>
            <a:r>
              <a:rPr lang="en-US" sz="2000" i="1" dirty="0"/>
              <a:t> </a:t>
            </a:r>
            <a:r>
              <a:rPr lang="en-US" sz="2000" i="1" dirty="0" err="1"/>
              <a:t>nguồn</a:t>
            </a:r>
            <a:r>
              <a:rPr lang="en-US" sz="2000" i="1" dirty="0"/>
              <a:t> </a:t>
            </a:r>
            <a:r>
              <a:rPr lang="en-US" sz="2000" i="1" dirty="0" err="1"/>
              <a:t>lực</a:t>
            </a:r>
            <a:r>
              <a:rPr lang="en-US" sz="2000" i="1" dirty="0"/>
              <a:t> (</a:t>
            </a:r>
            <a:r>
              <a:rPr lang="en-US" sz="2000" i="1" dirty="0" err="1"/>
              <a:t>nhân</a:t>
            </a:r>
            <a:r>
              <a:rPr lang="en-US" sz="2000" i="1" dirty="0"/>
              <a:t> </a:t>
            </a:r>
            <a:r>
              <a:rPr lang="en-US" sz="2000" i="1" dirty="0" err="1"/>
              <a:t>sự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tài</a:t>
            </a:r>
            <a:r>
              <a:rPr lang="en-US" sz="2000" i="1" dirty="0"/>
              <a:t> </a:t>
            </a:r>
            <a:r>
              <a:rPr lang="en-US" sz="2000" i="1" dirty="0" err="1"/>
              <a:t>chính</a:t>
            </a:r>
            <a:r>
              <a:rPr lang="en-US" sz="2000" i="1" dirty="0"/>
              <a:t>)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xử</a:t>
            </a:r>
            <a:r>
              <a:rPr lang="en-US" sz="2000" i="1" dirty="0"/>
              <a:t> </a:t>
            </a:r>
            <a:r>
              <a:rPr lang="en-US" sz="2000" i="1" dirty="0" err="1"/>
              <a:t>lý</a:t>
            </a:r>
            <a:r>
              <a:rPr lang="en-US" sz="2000" i="1" dirty="0"/>
              <a:t> </a:t>
            </a:r>
            <a:r>
              <a:rPr lang="en-US" sz="2000" i="1" dirty="0" err="1"/>
              <a:t>các</a:t>
            </a:r>
            <a:r>
              <a:rPr lang="en-US" sz="2000" i="1" dirty="0"/>
              <a:t> vi </a:t>
            </a:r>
            <a:r>
              <a:rPr lang="en-US" sz="2000" i="1" dirty="0" err="1"/>
              <a:t>phạm</a:t>
            </a:r>
            <a:r>
              <a:rPr lang="en-US" sz="2000" i="1" dirty="0"/>
              <a:t> </a:t>
            </a:r>
            <a:r>
              <a:rPr lang="en-US" sz="2000" i="1" dirty="0" err="1"/>
              <a:t>liên</a:t>
            </a:r>
            <a:r>
              <a:rPr lang="en-US" sz="2000" i="1" dirty="0"/>
              <a:t> </a:t>
            </a:r>
            <a:r>
              <a:rPr lang="en-US" sz="2000" i="1" dirty="0" err="1"/>
              <a:t>quan</a:t>
            </a:r>
            <a:r>
              <a:rPr lang="en-US" sz="2000" i="1" dirty="0"/>
              <a:t> </a:t>
            </a:r>
            <a:r>
              <a:rPr lang="en-US" sz="2000" i="1" dirty="0" err="1"/>
              <a:t>đến</a:t>
            </a:r>
            <a:r>
              <a:rPr lang="en-US" sz="2000" i="1" dirty="0"/>
              <a:t> </a:t>
            </a:r>
            <a:r>
              <a:rPr lang="en-US" sz="2000" i="1" dirty="0" err="1"/>
              <a:t>một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</a:t>
            </a:r>
            <a:r>
              <a:rPr lang="en-US" sz="2000" i="1" dirty="0" err="1"/>
              <a:t>loài</a:t>
            </a:r>
            <a:r>
              <a:rPr lang="en-US" sz="2000" i="1" dirty="0"/>
              <a:t> ĐVHD: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9055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Kế</a:t>
            </a:r>
            <a:r>
              <a:rPr lang="en-US" sz="3600" dirty="0"/>
              <a:t> </a:t>
            </a:r>
            <a:r>
              <a:rPr lang="en-US" sz="3600" dirty="0" err="1"/>
              <a:t>hoạch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5 </a:t>
            </a:r>
            <a:r>
              <a:rPr lang="en-US" sz="3600" dirty="0" err="1"/>
              <a:t>năm</a:t>
            </a:r>
            <a:r>
              <a:rPr lang="en-US" sz="3600" dirty="0"/>
              <a:t> </a:t>
            </a:r>
            <a:r>
              <a:rPr lang="en-US" sz="3600" dirty="0" err="1"/>
              <a:t>tới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Ba </a:t>
            </a:r>
            <a:r>
              <a:rPr lang="en-US" i="1" dirty="0" err="1" smtClean="0"/>
              <a:t>là</a:t>
            </a:r>
            <a:r>
              <a:rPr lang="en-US" i="1" dirty="0" smtClean="0"/>
              <a:t> </a:t>
            </a:r>
            <a:r>
              <a:rPr lang="en-US" i="1" dirty="0" err="1" smtClean="0"/>
              <a:t>tăng</a:t>
            </a:r>
            <a:r>
              <a:rPr lang="en-US" i="1" dirty="0" smtClean="0"/>
              <a:t> </a:t>
            </a:r>
            <a:r>
              <a:rPr lang="en-US" i="1" dirty="0" err="1" smtClean="0"/>
              <a:t>cường</a:t>
            </a:r>
            <a:r>
              <a:rPr lang="en-US" i="1" dirty="0" smtClean="0"/>
              <a:t> </a:t>
            </a:r>
            <a:r>
              <a:rPr lang="en-US" i="1" dirty="0" err="1" smtClean="0"/>
              <a:t>hợp</a:t>
            </a:r>
            <a:r>
              <a:rPr lang="en-US" i="1" dirty="0" smtClean="0"/>
              <a:t> </a:t>
            </a:r>
            <a:r>
              <a:rPr lang="en-US" i="1" dirty="0" err="1" smtClean="0"/>
              <a:t>tác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ngành</a:t>
            </a:r>
            <a:r>
              <a:rPr lang="en-US" i="1" dirty="0" smtClean="0"/>
              <a:t>,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chính</a:t>
            </a:r>
            <a:r>
              <a:rPr lang="en-US" i="1" dirty="0" smtClean="0"/>
              <a:t> </a:t>
            </a:r>
            <a:r>
              <a:rPr lang="en-US" i="1" dirty="0" err="1" smtClean="0"/>
              <a:t>phủ</a:t>
            </a:r>
            <a:r>
              <a:rPr lang="en-US" i="1" dirty="0" smtClean="0"/>
              <a:t>, chia </a:t>
            </a:r>
            <a:r>
              <a:rPr lang="en-US" i="1" dirty="0" err="1" smtClean="0"/>
              <a:t>sẻ</a:t>
            </a:r>
            <a:r>
              <a:rPr lang="en-US" i="1" dirty="0" smtClean="0"/>
              <a:t> </a:t>
            </a:r>
            <a:r>
              <a:rPr lang="en-US" i="1" dirty="0" err="1" smtClean="0"/>
              <a:t>thông</a:t>
            </a:r>
            <a:r>
              <a:rPr lang="en-US" i="1" dirty="0" smtClean="0"/>
              <a:t> tin</a:t>
            </a:r>
          </a:p>
          <a:p>
            <a:r>
              <a:rPr lang="en-US" i="1" dirty="0" err="1" smtClean="0"/>
              <a:t>Bốn</a:t>
            </a:r>
            <a:r>
              <a:rPr lang="en-US" i="1" dirty="0" smtClean="0"/>
              <a:t> </a:t>
            </a:r>
            <a:r>
              <a:rPr lang="en-US" i="1" dirty="0" err="1" smtClean="0"/>
              <a:t>là</a:t>
            </a:r>
            <a:r>
              <a:rPr lang="en-US" i="1" dirty="0" smtClean="0"/>
              <a:t>, </a:t>
            </a:r>
            <a:r>
              <a:rPr lang="en-US" i="1" dirty="0" err="1" smtClean="0"/>
              <a:t>nhu</a:t>
            </a:r>
            <a:r>
              <a:rPr lang="en-US" i="1" dirty="0" smtClean="0"/>
              <a:t> </a:t>
            </a:r>
            <a:r>
              <a:rPr lang="en-US" i="1" dirty="0" err="1"/>
              <a:t>cầu</a:t>
            </a:r>
            <a:r>
              <a:rPr lang="en-US" i="1" dirty="0"/>
              <a:t> </a:t>
            </a:r>
            <a:r>
              <a:rPr lang="en-US" i="1" dirty="0" err="1"/>
              <a:t>giảm</a:t>
            </a:r>
            <a:r>
              <a:rPr lang="en-US" i="1" dirty="0"/>
              <a:t> </a:t>
            </a:r>
            <a:r>
              <a:rPr lang="en-US" i="1" dirty="0" err="1"/>
              <a:t>thiểu</a:t>
            </a:r>
            <a:r>
              <a:rPr lang="en-US" i="1" dirty="0"/>
              <a:t> </a:t>
            </a:r>
            <a:r>
              <a:rPr lang="en-US" i="1" dirty="0" err="1"/>
              <a:t>đối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sản</a:t>
            </a:r>
            <a:r>
              <a:rPr lang="en-US" i="1" dirty="0"/>
              <a:t> </a:t>
            </a:r>
            <a:r>
              <a:rPr lang="en-US" i="1" dirty="0" err="1"/>
              <a:t>phẩm</a:t>
            </a:r>
            <a:r>
              <a:rPr lang="en-US" i="1" dirty="0"/>
              <a:t> </a:t>
            </a:r>
            <a:r>
              <a:rPr lang="en-US" i="1" dirty="0" err="1"/>
              <a:t>làm</a:t>
            </a:r>
            <a:r>
              <a:rPr lang="en-US" i="1" dirty="0"/>
              <a:t> </a:t>
            </a:r>
            <a:r>
              <a:rPr lang="en-US" i="1" dirty="0" err="1"/>
              <a:t>từ</a:t>
            </a:r>
            <a:r>
              <a:rPr lang="en-US" i="1" dirty="0"/>
              <a:t> </a:t>
            </a:r>
            <a:r>
              <a:rPr lang="en-US" i="1" dirty="0" err="1"/>
              <a:t>ngà</a:t>
            </a:r>
            <a:r>
              <a:rPr lang="en-US" i="1" dirty="0"/>
              <a:t> </a:t>
            </a:r>
            <a:r>
              <a:rPr lang="en-US" i="1" dirty="0" err="1"/>
              <a:t>voi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sừng</a:t>
            </a:r>
            <a:r>
              <a:rPr lang="en-US" i="1" dirty="0"/>
              <a:t> </a:t>
            </a:r>
            <a:r>
              <a:rPr lang="en-US" i="1" dirty="0" err="1"/>
              <a:t>tê</a:t>
            </a:r>
            <a:r>
              <a:rPr lang="en-US" i="1" dirty="0"/>
              <a:t> </a:t>
            </a:r>
            <a:r>
              <a:rPr lang="en-US" i="1" dirty="0" err="1"/>
              <a:t>giác</a:t>
            </a:r>
            <a:r>
              <a:rPr lang="en-US" i="1" dirty="0"/>
              <a:t> </a:t>
            </a:r>
            <a:r>
              <a:rPr lang="en-US" i="1" dirty="0" err="1"/>
              <a:t>ở</a:t>
            </a:r>
            <a:r>
              <a:rPr lang="en-US" i="1" dirty="0"/>
              <a:t> </a:t>
            </a:r>
            <a:r>
              <a:rPr lang="en-US" i="1" dirty="0" err="1"/>
              <a:t>Việt</a:t>
            </a:r>
            <a:r>
              <a:rPr lang="en-US" i="1" dirty="0"/>
              <a:t> Nam </a:t>
            </a:r>
            <a:r>
              <a:rPr lang="en-US" i="1" dirty="0" err="1"/>
              <a:t>thông</a:t>
            </a:r>
            <a:r>
              <a:rPr lang="en-US" i="1" dirty="0"/>
              <a:t> qua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chương</a:t>
            </a:r>
            <a:r>
              <a:rPr lang="en-US" i="1" dirty="0"/>
              <a:t> </a:t>
            </a:r>
            <a:r>
              <a:rPr lang="en-US" i="1" dirty="0" err="1"/>
              <a:t>trình</a:t>
            </a:r>
            <a:r>
              <a:rPr lang="en-US" i="1" dirty="0"/>
              <a:t> </a:t>
            </a:r>
            <a:r>
              <a:rPr lang="en-US" i="1" dirty="0" err="1"/>
              <a:t>phòng</a:t>
            </a:r>
            <a:r>
              <a:rPr lang="en-US" i="1" dirty="0"/>
              <a:t> </a:t>
            </a:r>
            <a:r>
              <a:rPr lang="en-US" i="1" dirty="0" err="1"/>
              <a:t>chống</a:t>
            </a:r>
            <a:r>
              <a:rPr lang="en-US" i="1" dirty="0"/>
              <a:t> </a:t>
            </a:r>
            <a:r>
              <a:rPr lang="en-US" i="1" dirty="0" err="1"/>
              <a:t>tội</a:t>
            </a:r>
            <a:r>
              <a:rPr lang="en-US" i="1" dirty="0"/>
              <a:t> </a:t>
            </a:r>
            <a:r>
              <a:rPr lang="en-US" i="1" dirty="0" err="1"/>
              <a:t>phạm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hiệu</a:t>
            </a:r>
            <a:r>
              <a:rPr lang="en-US" i="1" dirty="0"/>
              <a:t> </a:t>
            </a:r>
            <a:r>
              <a:rPr lang="en-US" i="1" dirty="0" err="1"/>
              <a:t>quả</a:t>
            </a:r>
            <a:r>
              <a:rPr lang="en-US" i="1" dirty="0"/>
              <a:t> do </a:t>
            </a:r>
            <a:r>
              <a:rPr lang="en-US" i="1" dirty="0" err="1"/>
              <a:t>chính</a:t>
            </a:r>
            <a:r>
              <a:rPr lang="en-US" i="1" dirty="0"/>
              <a:t> </a:t>
            </a:r>
            <a:r>
              <a:rPr lang="en-US" i="1" dirty="0" err="1"/>
              <a:t>phủ</a:t>
            </a:r>
            <a:r>
              <a:rPr lang="en-US" i="1" dirty="0"/>
              <a:t> </a:t>
            </a:r>
            <a:r>
              <a:rPr lang="en-US" i="1" dirty="0" err="1"/>
              <a:t>chỉ</a:t>
            </a:r>
            <a:r>
              <a:rPr lang="en-US" i="1" dirty="0"/>
              <a:t> </a:t>
            </a:r>
            <a:r>
              <a:rPr lang="en-US" i="1" dirty="0" err="1"/>
              <a:t>đạo</a:t>
            </a:r>
            <a:r>
              <a:rPr lang="en-US" i="1" dirty="0"/>
              <a:t>: </a:t>
            </a:r>
            <a:endParaRPr lang="en-US" i="1" dirty="0" smtClean="0"/>
          </a:p>
          <a:p>
            <a:r>
              <a:rPr lang="en-US" i="1" dirty="0" err="1" smtClean="0"/>
              <a:t>Năm</a:t>
            </a:r>
            <a:r>
              <a:rPr lang="en-US" i="1" dirty="0" smtClean="0"/>
              <a:t> </a:t>
            </a:r>
            <a:r>
              <a:rPr lang="en-US" i="1" dirty="0" err="1" smtClean="0"/>
              <a:t>là</a:t>
            </a:r>
            <a:r>
              <a:rPr lang="en-US" i="1" dirty="0" smtClean="0"/>
              <a:t>, </a:t>
            </a:r>
            <a:r>
              <a:rPr lang="en-US" i="1" dirty="0" err="1" smtClean="0"/>
              <a:t>các</a:t>
            </a:r>
            <a:r>
              <a:rPr lang="en-US" i="1" dirty="0" smtClean="0"/>
              <a:t> </a:t>
            </a:r>
            <a:r>
              <a:rPr lang="en-US" i="1" dirty="0" err="1" smtClean="0"/>
              <a:t>quan</a:t>
            </a:r>
            <a:r>
              <a:rPr lang="en-US" i="1" dirty="0" smtClean="0"/>
              <a:t>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 smtClean="0"/>
              <a:t>thi</a:t>
            </a:r>
            <a:r>
              <a:rPr lang="en-US" i="1" dirty="0" smtClean="0"/>
              <a:t> </a:t>
            </a:r>
            <a:r>
              <a:rPr lang="en-US" i="1" dirty="0" err="1" smtClean="0"/>
              <a:t>luật</a:t>
            </a:r>
            <a:r>
              <a:rPr lang="en-US" i="1" dirty="0" smtClean="0"/>
              <a:t> </a:t>
            </a:r>
            <a:r>
              <a:rPr lang="en-US" i="1" dirty="0" err="1" smtClean="0"/>
              <a:t>cần</a:t>
            </a:r>
            <a:r>
              <a:rPr lang="en-US" i="1" dirty="0" smtClean="0"/>
              <a:t> </a:t>
            </a:r>
            <a:r>
              <a:rPr lang="en-US" i="1" dirty="0" err="1" smtClean="0"/>
              <a:t>ưu</a:t>
            </a:r>
            <a:r>
              <a:rPr lang="en-US" i="1" dirty="0" smtClean="0"/>
              <a:t> </a:t>
            </a:r>
            <a:r>
              <a:rPr lang="en-US" i="1" dirty="0" err="1" smtClean="0"/>
              <a:t>tiên</a:t>
            </a:r>
            <a:r>
              <a:rPr lang="en-US" i="1" dirty="0" smtClean="0"/>
              <a:t> </a:t>
            </a:r>
            <a:r>
              <a:rPr lang="en-US" i="1" dirty="0" err="1" smtClean="0"/>
              <a:t>lĩnh</a:t>
            </a:r>
            <a:r>
              <a:rPr lang="en-US" i="1" dirty="0" smtClean="0"/>
              <a:t> </a:t>
            </a:r>
            <a:r>
              <a:rPr lang="en-US" i="1" dirty="0" err="1" smtClean="0"/>
              <a:t>vực</a:t>
            </a:r>
            <a:r>
              <a:rPr lang="en-US" i="1" dirty="0" smtClean="0"/>
              <a:t> </a:t>
            </a:r>
            <a:r>
              <a:rPr lang="en-US" i="1" dirty="0" err="1" smtClean="0"/>
              <a:t>phòng</a:t>
            </a:r>
            <a:r>
              <a:rPr lang="en-US" i="1" dirty="0" smtClean="0"/>
              <a:t> </a:t>
            </a:r>
            <a:r>
              <a:rPr lang="en-US" i="1" dirty="0" err="1"/>
              <a:t>chống</a:t>
            </a:r>
            <a:r>
              <a:rPr lang="en-US" i="1" dirty="0"/>
              <a:t> </a:t>
            </a:r>
            <a:r>
              <a:rPr lang="en-US" i="1" dirty="0" err="1"/>
              <a:t>buôn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</a:t>
            </a:r>
            <a:r>
              <a:rPr lang="en-US" i="1" dirty="0" err="1"/>
              <a:t>loài</a:t>
            </a:r>
            <a:r>
              <a:rPr lang="en-US" i="1" dirty="0"/>
              <a:t> </a:t>
            </a:r>
            <a:r>
              <a:rPr lang="en-US" i="1" dirty="0" err="1"/>
              <a:t>động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, </a:t>
            </a:r>
            <a:r>
              <a:rPr lang="en-US" i="1" dirty="0" err="1"/>
              <a:t>thực</a:t>
            </a:r>
            <a:r>
              <a:rPr lang="en-US" i="1" dirty="0"/>
              <a:t> </a:t>
            </a:r>
            <a:r>
              <a:rPr lang="en-US" i="1" dirty="0" err="1"/>
              <a:t>vật</a:t>
            </a:r>
            <a:r>
              <a:rPr lang="en-US" i="1" dirty="0"/>
              <a:t> </a:t>
            </a:r>
            <a:r>
              <a:rPr lang="en-US" i="1" dirty="0" err="1"/>
              <a:t>hoang</a:t>
            </a:r>
            <a:r>
              <a:rPr lang="en-US" i="1" dirty="0"/>
              <a:t> </a:t>
            </a:r>
            <a:r>
              <a:rPr lang="en-US" i="1" dirty="0" err="1"/>
              <a:t>dã</a:t>
            </a: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05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TRÂN TRỌNG CẢM ƠN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224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TÌNH HÌNH QUỐC TẾ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562099"/>
            <a:ext cx="7162800" cy="467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BUÔN BÁN NGÀ VOI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0494" b="10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46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BUÔN BÁN NGÀ VOI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288" b="5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31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BUÔN BÁN TÊ GIÁC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795" b="6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880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BUÔN BÁN TÊ GIÁC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213" b="8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077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BUÔN BÁN TÊ TÊ	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76" b="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6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1719</TotalTime>
  <Words>2361</Words>
  <Application>Microsoft Office PowerPoint</Application>
  <PresentationFormat>On-screen Show (4:3)</PresentationFormat>
  <Paragraphs>130</Paragraphs>
  <Slides>32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Venture</vt:lpstr>
      <vt:lpstr>Document</vt:lpstr>
      <vt:lpstr>BUÔN BÁN ĐỘNG, THỰC VẬT  HOANG DÃ VÀ THỰC THI CITES  TẠI VIỆT NAM</vt:lpstr>
      <vt:lpstr>TÌNH HÌNH QUỐC TẾ</vt:lpstr>
      <vt:lpstr>TÌNH HÌNH QUỐC TẾ</vt:lpstr>
      <vt:lpstr>TÌNH HÌNH QUỐC TẾ</vt:lpstr>
      <vt:lpstr>BUÔN BÁN NGÀ VOI</vt:lpstr>
      <vt:lpstr>BUÔN BÁN NGÀ VOI</vt:lpstr>
      <vt:lpstr>BUÔN BÁN TÊ GIÁC</vt:lpstr>
      <vt:lpstr>BUÔN BÁN TÊ GIÁC</vt:lpstr>
      <vt:lpstr>BUÔN BÁN TÊ TÊ </vt:lpstr>
      <vt:lpstr>http://edition.cnn.com/interactive/2014/04/opinion/sutter-change-the-list-pangolin-trafficking/</vt:lpstr>
      <vt:lpstr>BUÔN BÁN SẢN PHẨM GẤU</vt:lpstr>
      <vt:lpstr>BUÔN BÁN RÙA CÁC LOẠI</vt:lpstr>
      <vt:lpstr>THỰC THI LUẬT TẠI VIỆT NAM</vt:lpstr>
      <vt:lpstr>CAM KẾT CHÍNH TRỊ</vt:lpstr>
      <vt:lpstr>CAM KẾT CHÍNH TRỊ</vt:lpstr>
      <vt:lpstr>CAM KẾT CHÍNH TRỊ</vt:lpstr>
      <vt:lpstr>CAM KẾT CHÍNH TRỊ</vt:lpstr>
      <vt:lpstr>CAM KẾT CHÍNH TRỊ</vt:lpstr>
      <vt:lpstr>CAM KẾT CHÍNH TRỊ</vt:lpstr>
      <vt:lpstr>CAM KẾT CHÍNH TRỊ</vt:lpstr>
      <vt:lpstr>CAM KẾT CHÍNH TRỊ</vt:lpstr>
      <vt:lpstr>YÊU CẦU TỪ CITES</vt:lpstr>
      <vt:lpstr>YÊU CẦU TỪ CITES</vt:lpstr>
      <vt:lpstr>YÊU CẦU TỪ CITES</vt:lpstr>
      <vt:lpstr>YÊU CẦU TỪ CITES</vt:lpstr>
      <vt:lpstr>KHÔNG THỰC HIỆN CÁC CAM KẾT TRÊN?</vt:lpstr>
      <vt:lpstr>TÌNH HÌNH THỰC THI CITES</vt:lpstr>
      <vt:lpstr>ĐỂ THỰC HIỆN CÁC CAM KẾT, TRÁCH NHIỆM, NGHĨA VỤ</vt:lpstr>
      <vt:lpstr>Kế hoạch hành động trong 5 năm tới</vt:lpstr>
      <vt:lpstr>Kế hoạch hành động trong 5 năm tới</vt:lpstr>
      <vt:lpstr>Kế hoạch hành động trong 5 năm tới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HÌNH BUÔN BÁN TRÁI PHÉP TRÊN THẾ GIỚI VÀ CHƯƠNG TRÌNH HÀNH ĐỘNG CỦA VIỆT NAM</dc:title>
  <dc:creator>MacBook Air</dc:creator>
  <cp:lastModifiedBy>Hoang Bich Thuy</cp:lastModifiedBy>
  <cp:revision>65</cp:revision>
  <dcterms:created xsi:type="dcterms:W3CDTF">2015-04-20T03:28:13Z</dcterms:created>
  <dcterms:modified xsi:type="dcterms:W3CDTF">2015-05-28T13:50:56Z</dcterms:modified>
</cp:coreProperties>
</file>