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0" r:id="rId1"/>
    <p:sldMasterId id="2147483651" r:id="rId2"/>
    <p:sldMasterId id="2147483652" r:id="rId3"/>
    <p:sldMasterId id="2147483653" r:id="rId4"/>
    <p:sldMasterId id="2147483654" r:id="rId5"/>
    <p:sldMasterId id="2147483655" r:id="rId6"/>
    <p:sldMasterId id="2147483656" r:id="rId7"/>
    <p:sldMasterId id="2147483657" r:id="rId8"/>
    <p:sldMasterId id="2147483658" r:id="rId9"/>
    <p:sldMasterId id="2147483659" r:id="rId10"/>
    <p:sldMasterId id="2147483660" r:id="rId11"/>
    <p:sldMasterId id="2147483661" r:id="rId12"/>
    <p:sldMasterId id="2147483662" r:id="rId13"/>
    <p:sldMasterId id="2147483663" r:id="rId14"/>
  </p:sldMasterIdLst>
  <p:notesMasterIdLst>
    <p:notesMasterId r:id="rId32"/>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Lst>
  <p:sldSz cx="13004800" cy="9753600"/>
  <p:notesSz cx="6858000" cy="9144000"/>
  <p:embeddedFontLst>
    <p:embeddedFont>
      <p:font typeface="Cabin" panose="020B0604020202020204" charset="0"/>
      <p:regular r:id="rId33"/>
      <p:bold r:id="rId34"/>
      <p:italic r:id="rId35"/>
      <p:boldItalic r:id="rId36"/>
    </p:embeddedFont>
    <p:embeddedFont>
      <p:font typeface="PT Sans"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518" y="-120"/>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font" Target="fonts/font4.fntdata"/><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font" Target="fonts/font3.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8353164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0" name="Shape 6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0" name="Shape 14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4" name="Shape 15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9" name="Shape 16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6" name="Shape 17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4" name="Shape 18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67" name="Shape 6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3" name="Shape 7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0" name="Shape 8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6" name="Shape 8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3" name="Shape 9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8" name="Shape 10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5" name="Shape 11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3" name="Shape 13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1270000" y="0"/>
            <a:ext cx="10464800" cy="4940299"/>
          </a:xfrm>
          <a:prstGeom prst="rect">
            <a:avLst/>
          </a:prstGeom>
          <a:noFill/>
          <a:ln>
            <a:noFill/>
          </a:ln>
        </p:spPr>
        <p:txBody>
          <a:bodyPr lIns="91425" tIns="91425" rIns="91425" bIns="91425" anchor="b" anchorCtr="0"/>
          <a:lstStyle>
            <a:lvl1pPr marL="0" lvl="0" indent="0" algn="ctr" rtl="0">
              <a:lnSpc>
                <a:spcPct val="100000"/>
              </a:lnSpc>
              <a:spcBef>
                <a:spcPts val="0"/>
              </a:spcBef>
              <a:spcAft>
                <a:spcPts val="0"/>
              </a:spcAft>
              <a:defRPr sz="8400" b="1">
                <a:solidFill>
                  <a:schemeClr val="dk1"/>
                </a:solidFill>
                <a:latin typeface="PT Sans"/>
                <a:ea typeface="PT Sans"/>
                <a:cs typeface="PT Sans"/>
                <a:sym typeface="PT Sans"/>
              </a:defRPr>
            </a:lvl1pPr>
            <a:lvl2pPr marL="0" lvl="1" indent="0" algn="ctr" rtl="0">
              <a:lnSpc>
                <a:spcPct val="100000"/>
              </a:lnSpc>
              <a:spcBef>
                <a:spcPts val="0"/>
              </a:spcBef>
              <a:spcAft>
                <a:spcPts val="0"/>
              </a:spcAft>
              <a:defRPr sz="8400" b="1">
                <a:solidFill>
                  <a:schemeClr val="dk1"/>
                </a:solidFill>
                <a:latin typeface="PT Sans"/>
                <a:ea typeface="PT Sans"/>
                <a:cs typeface="PT Sans"/>
                <a:sym typeface="PT Sans"/>
              </a:defRPr>
            </a:lvl2pPr>
            <a:lvl3pPr marL="0" lvl="2" indent="0" algn="ctr" rtl="0">
              <a:lnSpc>
                <a:spcPct val="100000"/>
              </a:lnSpc>
              <a:spcBef>
                <a:spcPts val="0"/>
              </a:spcBef>
              <a:spcAft>
                <a:spcPts val="0"/>
              </a:spcAft>
              <a:defRPr sz="8400" b="1">
                <a:solidFill>
                  <a:schemeClr val="dk1"/>
                </a:solidFill>
                <a:latin typeface="PT Sans"/>
                <a:ea typeface="PT Sans"/>
                <a:cs typeface="PT Sans"/>
                <a:sym typeface="PT Sans"/>
              </a:defRPr>
            </a:lvl3pPr>
            <a:lvl4pPr marL="0" lvl="3" indent="0" algn="ctr" rtl="0">
              <a:lnSpc>
                <a:spcPct val="100000"/>
              </a:lnSpc>
              <a:spcBef>
                <a:spcPts val="0"/>
              </a:spcBef>
              <a:spcAft>
                <a:spcPts val="0"/>
              </a:spcAft>
              <a:defRPr sz="8400" b="1">
                <a:solidFill>
                  <a:schemeClr val="dk1"/>
                </a:solidFill>
                <a:latin typeface="PT Sans"/>
                <a:ea typeface="PT Sans"/>
                <a:cs typeface="PT Sans"/>
                <a:sym typeface="PT Sans"/>
              </a:defRPr>
            </a:lvl4pPr>
            <a:lvl5pPr marL="0" lvl="4" indent="0" algn="ctr" rtl="0">
              <a:lnSpc>
                <a:spcPct val="100000"/>
              </a:lnSpc>
              <a:spcBef>
                <a:spcPts val="0"/>
              </a:spcBef>
              <a:spcAft>
                <a:spcPts val="0"/>
              </a:spcAft>
              <a:defRPr sz="8400" b="1">
                <a:solidFill>
                  <a:schemeClr val="dk1"/>
                </a:solidFill>
                <a:latin typeface="PT Sans"/>
                <a:ea typeface="PT Sans"/>
                <a:cs typeface="PT Sans"/>
                <a:sym typeface="PT Sans"/>
              </a:defRPr>
            </a:lvl5pPr>
            <a:lvl6pPr marL="0" lvl="5" indent="0" algn="ctr" rtl="0">
              <a:lnSpc>
                <a:spcPct val="100000"/>
              </a:lnSpc>
              <a:spcBef>
                <a:spcPts val="0"/>
              </a:spcBef>
              <a:spcAft>
                <a:spcPts val="0"/>
              </a:spcAft>
              <a:defRPr sz="8400" b="1">
                <a:solidFill>
                  <a:schemeClr val="dk1"/>
                </a:solidFill>
                <a:latin typeface="PT Sans"/>
                <a:ea typeface="PT Sans"/>
                <a:cs typeface="PT Sans"/>
                <a:sym typeface="PT Sans"/>
              </a:defRPr>
            </a:lvl6pPr>
            <a:lvl7pPr marL="0" lvl="6" indent="0" algn="ctr" rtl="0">
              <a:lnSpc>
                <a:spcPct val="100000"/>
              </a:lnSpc>
              <a:spcBef>
                <a:spcPts val="0"/>
              </a:spcBef>
              <a:spcAft>
                <a:spcPts val="0"/>
              </a:spcAft>
              <a:defRPr sz="8400" b="1">
                <a:solidFill>
                  <a:schemeClr val="dk1"/>
                </a:solidFill>
                <a:latin typeface="PT Sans"/>
                <a:ea typeface="PT Sans"/>
                <a:cs typeface="PT Sans"/>
                <a:sym typeface="PT Sans"/>
              </a:defRPr>
            </a:lvl7pPr>
            <a:lvl8pPr marL="0" lvl="7" indent="0" algn="ctr" rtl="0">
              <a:lnSpc>
                <a:spcPct val="100000"/>
              </a:lnSpc>
              <a:spcBef>
                <a:spcPts val="0"/>
              </a:spcBef>
              <a:spcAft>
                <a:spcPts val="0"/>
              </a:spcAft>
              <a:defRPr sz="8400" b="1">
                <a:solidFill>
                  <a:schemeClr val="dk1"/>
                </a:solidFill>
                <a:latin typeface="PT Sans"/>
                <a:ea typeface="PT Sans"/>
                <a:cs typeface="PT Sans"/>
                <a:sym typeface="PT Sans"/>
              </a:defRPr>
            </a:lvl8pPr>
            <a:lvl9pPr marL="0" lvl="8" indent="0" algn="ctr" rtl="0">
              <a:lnSpc>
                <a:spcPct val="100000"/>
              </a:lnSpc>
              <a:spcBef>
                <a:spcPts val="0"/>
              </a:spcBef>
              <a:spcAft>
                <a:spcPts val="0"/>
              </a:spcAft>
              <a:defRPr sz="8400" b="1">
                <a:solidFill>
                  <a:schemeClr val="dk1"/>
                </a:solidFill>
                <a:latin typeface="PT Sans"/>
                <a:ea typeface="PT Sans"/>
                <a:cs typeface="PT Sans"/>
                <a:sym typeface="PT Sans"/>
              </a:defRPr>
            </a:lvl9pPr>
          </a:lstStyle>
          <a:p>
            <a:endParaRPr/>
          </a:p>
        </p:txBody>
      </p:sp>
      <p:sp>
        <p:nvSpPr>
          <p:cNvPr id="10" name="Shape 10"/>
          <p:cNvSpPr txBox="1">
            <a:spLocks noGrp="1"/>
          </p:cNvSpPr>
          <p:nvPr>
            <p:ph type="body" idx="1"/>
          </p:nvPr>
        </p:nvSpPr>
        <p:spPr>
          <a:xfrm>
            <a:off x="1270000" y="5029200"/>
            <a:ext cx="10464800" cy="4724400"/>
          </a:xfrm>
          <a:prstGeom prst="rect">
            <a:avLst/>
          </a:prstGeom>
          <a:noFill/>
          <a:ln>
            <a:noFill/>
          </a:ln>
        </p:spPr>
        <p:txBody>
          <a:bodyPr lIns="91425" tIns="91425" rIns="91425" bIns="91425" anchor="t" anchorCtr="0"/>
          <a:lstStyle>
            <a:lvl1pPr marL="0" lvl="0" indent="0" algn="ctr" rtl="0">
              <a:lnSpc>
                <a:spcPct val="100000"/>
              </a:lnSpc>
              <a:spcBef>
                <a:spcPts val="0"/>
              </a:spcBef>
              <a:spcAft>
                <a:spcPts val="0"/>
              </a:spcAft>
              <a:defRPr sz="3600">
                <a:solidFill>
                  <a:schemeClr val="dk1"/>
                </a:solidFill>
                <a:latin typeface="PT Sans"/>
                <a:ea typeface="PT Sans"/>
                <a:cs typeface="PT Sans"/>
                <a:sym typeface="PT Sans"/>
              </a:defRPr>
            </a:lvl1pPr>
            <a:lvl2pPr marL="0" lvl="1" indent="0" algn="ctr" rtl="0">
              <a:lnSpc>
                <a:spcPct val="100000"/>
              </a:lnSpc>
              <a:spcBef>
                <a:spcPts val="0"/>
              </a:spcBef>
              <a:spcAft>
                <a:spcPts val="0"/>
              </a:spcAft>
              <a:defRPr sz="3600">
                <a:solidFill>
                  <a:schemeClr val="dk1"/>
                </a:solidFill>
                <a:latin typeface="PT Sans"/>
                <a:ea typeface="PT Sans"/>
                <a:cs typeface="PT Sans"/>
                <a:sym typeface="PT Sans"/>
              </a:defRPr>
            </a:lvl2pPr>
            <a:lvl3pPr marL="0" lvl="2" indent="0" algn="ctr" rtl="0">
              <a:lnSpc>
                <a:spcPct val="100000"/>
              </a:lnSpc>
              <a:spcBef>
                <a:spcPts val="0"/>
              </a:spcBef>
              <a:spcAft>
                <a:spcPts val="0"/>
              </a:spcAft>
              <a:defRPr sz="3600">
                <a:solidFill>
                  <a:schemeClr val="dk1"/>
                </a:solidFill>
                <a:latin typeface="PT Sans"/>
                <a:ea typeface="PT Sans"/>
                <a:cs typeface="PT Sans"/>
                <a:sym typeface="PT Sans"/>
              </a:defRPr>
            </a:lvl3pPr>
            <a:lvl4pPr marL="0" lvl="3" indent="0" algn="ctr" rtl="0">
              <a:lnSpc>
                <a:spcPct val="100000"/>
              </a:lnSpc>
              <a:spcBef>
                <a:spcPts val="0"/>
              </a:spcBef>
              <a:spcAft>
                <a:spcPts val="0"/>
              </a:spcAft>
              <a:defRPr sz="3600">
                <a:solidFill>
                  <a:schemeClr val="dk1"/>
                </a:solidFill>
                <a:latin typeface="PT Sans"/>
                <a:ea typeface="PT Sans"/>
                <a:cs typeface="PT Sans"/>
                <a:sym typeface="PT Sans"/>
              </a:defRPr>
            </a:lvl4pPr>
            <a:lvl5pPr marL="0" lvl="4" indent="0" algn="ctr" rtl="0">
              <a:lnSpc>
                <a:spcPct val="100000"/>
              </a:lnSpc>
              <a:spcBef>
                <a:spcPts val="0"/>
              </a:spcBef>
              <a:spcAft>
                <a:spcPts val="0"/>
              </a:spcAft>
              <a:defRPr sz="3600">
                <a:solidFill>
                  <a:schemeClr val="dk1"/>
                </a:solidFill>
                <a:latin typeface="PT Sans"/>
                <a:ea typeface="PT Sans"/>
                <a:cs typeface="PT Sans"/>
                <a:sym typeface="PT Sans"/>
              </a:defRPr>
            </a:lvl5pPr>
            <a:lvl6pPr marL="0" lvl="5" indent="0" algn="ctr" rtl="0">
              <a:lnSpc>
                <a:spcPct val="100000"/>
              </a:lnSpc>
              <a:spcBef>
                <a:spcPts val="0"/>
              </a:spcBef>
              <a:spcAft>
                <a:spcPts val="0"/>
              </a:spcAft>
              <a:defRPr sz="3600">
                <a:solidFill>
                  <a:schemeClr val="dk1"/>
                </a:solidFill>
                <a:latin typeface="PT Sans"/>
                <a:ea typeface="PT Sans"/>
                <a:cs typeface="PT Sans"/>
                <a:sym typeface="PT Sans"/>
              </a:defRPr>
            </a:lvl6pPr>
            <a:lvl7pPr marL="0" lvl="6" indent="0" algn="ctr" rtl="0">
              <a:lnSpc>
                <a:spcPct val="100000"/>
              </a:lnSpc>
              <a:spcBef>
                <a:spcPts val="0"/>
              </a:spcBef>
              <a:spcAft>
                <a:spcPts val="0"/>
              </a:spcAft>
              <a:defRPr sz="3600">
                <a:solidFill>
                  <a:schemeClr val="dk1"/>
                </a:solidFill>
                <a:latin typeface="PT Sans"/>
                <a:ea typeface="PT Sans"/>
                <a:cs typeface="PT Sans"/>
                <a:sym typeface="PT Sans"/>
              </a:defRPr>
            </a:lvl7pPr>
            <a:lvl8pPr marL="0" lvl="7" indent="0" algn="ctr" rtl="0">
              <a:lnSpc>
                <a:spcPct val="100000"/>
              </a:lnSpc>
              <a:spcBef>
                <a:spcPts val="0"/>
              </a:spcBef>
              <a:spcAft>
                <a:spcPts val="0"/>
              </a:spcAft>
              <a:defRPr sz="3600">
                <a:solidFill>
                  <a:schemeClr val="dk1"/>
                </a:solidFill>
                <a:latin typeface="PT Sans"/>
                <a:ea typeface="PT Sans"/>
                <a:cs typeface="PT Sans"/>
                <a:sym typeface="PT Sans"/>
              </a:defRPr>
            </a:lvl8pPr>
            <a:lvl9pPr marL="0" lvl="8" indent="0" algn="ctr" rtl="0">
              <a:lnSpc>
                <a:spcPct val="100000"/>
              </a:lnSpc>
              <a:spcBef>
                <a:spcPts val="0"/>
              </a:spcBef>
              <a:spcAft>
                <a:spcPts val="0"/>
              </a:spcAft>
              <a:defRPr sz="3600">
                <a:solidFill>
                  <a:schemeClr val="dk1"/>
                </a:solidFill>
                <a:latin typeface="PT Sans"/>
                <a:ea typeface="PT Sans"/>
                <a:cs typeface="PT Sans"/>
                <a:sym typeface="PT San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lt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1270000" y="239712"/>
            <a:ext cx="10464800" cy="2465386"/>
          </a:xfrm>
          <a:prstGeom prst="rect">
            <a:avLst/>
          </a:prstGeom>
          <a:noFill/>
          <a:ln>
            <a:noFill/>
          </a:ln>
        </p:spPr>
        <p:txBody>
          <a:bodyPr lIns="91425" tIns="91425" rIns="91425" bIns="91425" anchor="ctr" anchorCtr="0"/>
          <a:lstStyle>
            <a:lvl1pPr marL="0" lvl="0" indent="0" algn="ctr" rtl="0">
              <a:lnSpc>
                <a:spcPct val="100000"/>
              </a:lnSpc>
              <a:spcBef>
                <a:spcPts val="0"/>
              </a:spcBef>
              <a:spcAft>
                <a:spcPts val="0"/>
              </a:spcAft>
              <a:defRPr sz="8400" b="1">
                <a:solidFill>
                  <a:schemeClr val="dk1"/>
                </a:solidFill>
                <a:latin typeface="PT Sans"/>
                <a:ea typeface="PT Sans"/>
                <a:cs typeface="PT Sans"/>
                <a:sym typeface="PT Sans"/>
              </a:defRPr>
            </a:lvl1pPr>
            <a:lvl2pPr marL="0" lvl="1" indent="0" algn="ctr" rtl="0">
              <a:lnSpc>
                <a:spcPct val="100000"/>
              </a:lnSpc>
              <a:spcBef>
                <a:spcPts val="0"/>
              </a:spcBef>
              <a:spcAft>
                <a:spcPts val="0"/>
              </a:spcAft>
              <a:defRPr sz="8400" b="1">
                <a:solidFill>
                  <a:schemeClr val="dk1"/>
                </a:solidFill>
                <a:latin typeface="PT Sans"/>
                <a:ea typeface="PT Sans"/>
                <a:cs typeface="PT Sans"/>
                <a:sym typeface="PT Sans"/>
              </a:defRPr>
            </a:lvl2pPr>
            <a:lvl3pPr marL="0" lvl="2" indent="0" algn="ctr" rtl="0">
              <a:lnSpc>
                <a:spcPct val="100000"/>
              </a:lnSpc>
              <a:spcBef>
                <a:spcPts val="0"/>
              </a:spcBef>
              <a:spcAft>
                <a:spcPts val="0"/>
              </a:spcAft>
              <a:defRPr sz="8400" b="1">
                <a:solidFill>
                  <a:schemeClr val="dk1"/>
                </a:solidFill>
                <a:latin typeface="PT Sans"/>
                <a:ea typeface="PT Sans"/>
                <a:cs typeface="PT Sans"/>
                <a:sym typeface="PT Sans"/>
              </a:defRPr>
            </a:lvl3pPr>
            <a:lvl4pPr marL="0" lvl="3" indent="0" algn="ctr" rtl="0">
              <a:lnSpc>
                <a:spcPct val="100000"/>
              </a:lnSpc>
              <a:spcBef>
                <a:spcPts val="0"/>
              </a:spcBef>
              <a:spcAft>
                <a:spcPts val="0"/>
              </a:spcAft>
              <a:defRPr sz="8400" b="1">
                <a:solidFill>
                  <a:schemeClr val="dk1"/>
                </a:solidFill>
                <a:latin typeface="PT Sans"/>
                <a:ea typeface="PT Sans"/>
                <a:cs typeface="PT Sans"/>
                <a:sym typeface="PT Sans"/>
              </a:defRPr>
            </a:lvl4pPr>
            <a:lvl5pPr marL="0" lvl="4" indent="0" algn="ctr" rtl="0">
              <a:lnSpc>
                <a:spcPct val="100000"/>
              </a:lnSpc>
              <a:spcBef>
                <a:spcPts val="0"/>
              </a:spcBef>
              <a:spcAft>
                <a:spcPts val="0"/>
              </a:spcAft>
              <a:defRPr sz="8400" b="1">
                <a:solidFill>
                  <a:schemeClr val="dk1"/>
                </a:solidFill>
                <a:latin typeface="PT Sans"/>
                <a:ea typeface="PT Sans"/>
                <a:cs typeface="PT Sans"/>
                <a:sym typeface="PT Sans"/>
              </a:defRPr>
            </a:lvl5pPr>
            <a:lvl6pPr marL="0" lvl="5" indent="0" algn="ctr" rtl="0">
              <a:lnSpc>
                <a:spcPct val="100000"/>
              </a:lnSpc>
              <a:spcBef>
                <a:spcPts val="0"/>
              </a:spcBef>
              <a:spcAft>
                <a:spcPts val="0"/>
              </a:spcAft>
              <a:defRPr sz="8400" b="1">
                <a:solidFill>
                  <a:schemeClr val="dk1"/>
                </a:solidFill>
                <a:latin typeface="PT Sans"/>
                <a:ea typeface="PT Sans"/>
                <a:cs typeface="PT Sans"/>
                <a:sym typeface="PT Sans"/>
              </a:defRPr>
            </a:lvl6pPr>
            <a:lvl7pPr marL="0" lvl="6" indent="0" algn="ctr" rtl="0">
              <a:lnSpc>
                <a:spcPct val="100000"/>
              </a:lnSpc>
              <a:spcBef>
                <a:spcPts val="0"/>
              </a:spcBef>
              <a:spcAft>
                <a:spcPts val="0"/>
              </a:spcAft>
              <a:defRPr sz="8400" b="1">
                <a:solidFill>
                  <a:schemeClr val="dk1"/>
                </a:solidFill>
                <a:latin typeface="PT Sans"/>
                <a:ea typeface="PT Sans"/>
                <a:cs typeface="PT Sans"/>
                <a:sym typeface="PT Sans"/>
              </a:defRPr>
            </a:lvl7pPr>
            <a:lvl8pPr marL="0" lvl="7" indent="0" algn="ctr" rtl="0">
              <a:lnSpc>
                <a:spcPct val="100000"/>
              </a:lnSpc>
              <a:spcBef>
                <a:spcPts val="0"/>
              </a:spcBef>
              <a:spcAft>
                <a:spcPts val="0"/>
              </a:spcAft>
              <a:defRPr sz="8400" b="1">
                <a:solidFill>
                  <a:schemeClr val="dk1"/>
                </a:solidFill>
                <a:latin typeface="PT Sans"/>
                <a:ea typeface="PT Sans"/>
                <a:cs typeface="PT Sans"/>
                <a:sym typeface="PT Sans"/>
              </a:defRPr>
            </a:lvl8pPr>
            <a:lvl9pPr marL="0" lvl="8" indent="0" algn="ctr" rtl="0">
              <a:lnSpc>
                <a:spcPct val="100000"/>
              </a:lnSpc>
              <a:spcBef>
                <a:spcPts val="0"/>
              </a:spcBef>
              <a:spcAft>
                <a:spcPts val="0"/>
              </a:spcAft>
              <a:defRPr sz="8400" b="1">
                <a:solidFill>
                  <a:schemeClr val="dk1"/>
                </a:solidFill>
                <a:latin typeface="PT Sans"/>
                <a:ea typeface="PT Sans"/>
                <a:cs typeface="PT Sans"/>
                <a:sym typeface="PT Sans"/>
              </a:defRPr>
            </a:lvl9pPr>
          </a:lstStyle>
          <a:p>
            <a:endParaRPr/>
          </a:p>
        </p:txBody>
      </p:sp>
      <p:sp>
        <p:nvSpPr>
          <p:cNvPr id="16" name="Shape 16"/>
          <p:cNvSpPr txBox="1">
            <a:spLocks noGrp="1"/>
          </p:cNvSpPr>
          <p:nvPr>
            <p:ph type="body" idx="1"/>
          </p:nvPr>
        </p:nvSpPr>
        <p:spPr>
          <a:xfrm>
            <a:off x="1270000" y="2693986"/>
            <a:ext cx="10464800" cy="5862636"/>
          </a:xfrm>
          <a:prstGeom prst="rect">
            <a:avLst/>
          </a:prstGeom>
          <a:noFill/>
          <a:ln>
            <a:noFill/>
          </a:ln>
        </p:spPr>
        <p:txBody>
          <a:bodyPr lIns="91425" tIns="91425" rIns="91425" bIns="91425" anchor="ctr" anchorCtr="0"/>
          <a:lstStyle>
            <a:lvl1pPr marL="736600" lvl="0" indent="-115443" algn="l" rtl="0">
              <a:lnSpc>
                <a:spcPct val="100000"/>
              </a:lnSpc>
              <a:spcBef>
                <a:spcPts val="2400"/>
              </a:spcBef>
              <a:spcAft>
                <a:spcPts val="0"/>
              </a:spcAft>
              <a:buClr>
                <a:srgbClr val="FFFFFF"/>
              </a:buClr>
              <a:buFont typeface="PT Sans"/>
              <a:buChar char="•"/>
              <a:defRPr sz="4200">
                <a:solidFill>
                  <a:schemeClr val="dk1"/>
                </a:solidFill>
                <a:latin typeface="PT Sans"/>
                <a:ea typeface="PT Sans"/>
                <a:cs typeface="PT Sans"/>
                <a:sym typeface="PT Sans"/>
              </a:defRPr>
            </a:lvl1pPr>
            <a:lvl2pPr marL="1181100" lvl="1" indent="-115442" algn="l" rtl="0">
              <a:lnSpc>
                <a:spcPct val="100000"/>
              </a:lnSpc>
              <a:spcBef>
                <a:spcPts val="2400"/>
              </a:spcBef>
              <a:spcAft>
                <a:spcPts val="0"/>
              </a:spcAft>
              <a:buClr>
                <a:srgbClr val="FFFFFF"/>
              </a:buClr>
              <a:buFont typeface="PT Sans"/>
              <a:buChar char="•"/>
              <a:defRPr sz="4200">
                <a:solidFill>
                  <a:schemeClr val="dk1"/>
                </a:solidFill>
                <a:latin typeface="PT Sans"/>
                <a:ea typeface="PT Sans"/>
                <a:cs typeface="PT Sans"/>
                <a:sym typeface="PT Sans"/>
              </a:defRPr>
            </a:lvl2pPr>
            <a:lvl3pPr marL="1625600" lvl="2" indent="-115442" algn="l" rtl="0">
              <a:lnSpc>
                <a:spcPct val="100000"/>
              </a:lnSpc>
              <a:spcBef>
                <a:spcPts val="2400"/>
              </a:spcBef>
              <a:spcAft>
                <a:spcPts val="0"/>
              </a:spcAft>
              <a:buClr>
                <a:srgbClr val="FFFFFF"/>
              </a:buClr>
              <a:buFont typeface="PT Sans"/>
              <a:buChar char="•"/>
              <a:defRPr sz="4200">
                <a:solidFill>
                  <a:schemeClr val="dk1"/>
                </a:solidFill>
                <a:latin typeface="PT Sans"/>
                <a:ea typeface="PT Sans"/>
                <a:cs typeface="PT Sans"/>
                <a:sym typeface="PT Sans"/>
              </a:defRPr>
            </a:lvl3pPr>
            <a:lvl4pPr marL="2070100" lvl="3" indent="-115442" algn="l" rtl="0">
              <a:lnSpc>
                <a:spcPct val="100000"/>
              </a:lnSpc>
              <a:spcBef>
                <a:spcPts val="2400"/>
              </a:spcBef>
              <a:spcAft>
                <a:spcPts val="0"/>
              </a:spcAft>
              <a:buClr>
                <a:srgbClr val="FFFFFF"/>
              </a:buClr>
              <a:buFont typeface="PT Sans"/>
              <a:buChar char="•"/>
              <a:defRPr sz="4200">
                <a:solidFill>
                  <a:schemeClr val="dk1"/>
                </a:solidFill>
                <a:latin typeface="PT Sans"/>
                <a:ea typeface="PT Sans"/>
                <a:cs typeface="PT Sans"/>
                <a:sym typeface="PT Sans"/>
              </a:defRPr>
            </a:lvl4pPr>
            <a:lvl5pPr marL="2514600" lvl="4" indent="-115442" algn="l" rtl="0">
              <a:lnSpc>
                <a:spcPct val="100000"/>
              </a:lnSpc>
              <a:spcBef>
                <a:spcPts val="2400"/>
              </a:spcBef>
              <a:spcAft>
                <a:spcPts val="0"/>
              </a:spcAft>
              <a:buClr>
                <a:srgbClr val="FFFFFF"/>
              </a:buClr>
              <a:buFont typeface="PT Sans"/>
              <a:buChar char="•"/>
              <a:defRPr sz="4200">
                <a:solidFill>
                  <a:schemeClr val="dk1"/>
                </a:solidFill>
                <a:latin typeface="PT Sans"/>
                <a:ea typeface="PT Sans"/>
                <a:cs typeface="PT Sans"/>
                <a:sym typeface="PT Sans"/>
              </a:defRPr>
            </a:lvl5pPr>
            <a:lvl6pPr marL="2959100" lvl="5" indent="-115442" algn="l" rtl="0">
              <a:lnSpc>
                <a:spcPct val="100000"/>
              </a:lnSpc>
              <a:spcBef>
                <a:spcPts val="2400"/>
              </a:spcBef>
              <a:spcAft>
                <a:spcPts val="0"/>
              </a:spcAft>
              <a:buClr>
                <a:srgbClr val="FFFFFF"/>
              </a:buClr>
              <a:buFont typeface="PT Sans"/>
              <a:buChar char="•"/>
              <a:defRPr sz="4200">
                <a:solidFill>
                  <a:schemeClr val="dk1"/>
                </a:solidFill>
                <a:latin typeface="PT Sans"/>
                <a:ea typeface="PT Sans"/>
                <a:cs typeface="PT Sans"/>
                <a:sym typeface="PT Sans"/>
              </a:defRPr>
            </a:lvl6pPr>
            <a:lvl7pPr marL="3403600" lvl="6" indent="-115442" algn="l" rtl="0">
              <a:lnSpc>
                <a:spcPct val="100000"/>
              </a:lnSpc>
              <a:spcBef>
                <a:spcPts val="2400"/>
              </a:spcBef>
              <a:spcAft>
                <a:spcPts val="0"/>
              </a:spcAft>
              <a:buClr>
                <a:srgbClr val="FFFFFF"/>
              </a:buClr>
              <a:buFont typeface="PT Sans"/>
              <a:buChar char="•"/>
              <a:defRPr sz="4200">
                <a:solidFill>
                  <a:schemeClr val="dk1"/>
                </a:solidFill>
                <a:latin typeface="PT Sans"/>
                <a:ea typeface="PT Sans"/>
                <a:cs typeface="PT Sans"/>
                <a:sym typeface="PT Sans"/>
              </a:defRPr>
            </a:lvl7pPr>
            <a:lvl8pPr marL="3848100" lvl="7" indent="-115442" algn="l" rtl="0">
              <a:lnSpc>
                <a:spcPct val="100000"/>
              </a:lnSpc>
              <a:spcBef>
                <a:spcPts val="2400"/>
              </a:spcBef>
              <a:spcAft>
                <a:spcPts val="0"/>
              </a:spcAft>
              <a:buClr>
                <a:srgbClr val="FFFFFF"/>
              </a:buClr>
              <a:buFont typeface="PT Sans"/>
              <a:buChar char="•"/>
              <a:defRPr sz="4200">
                <a:solidFill>
                  <a:schemeClr val="dk1"/>
                </a:solidFill>
                <a:latin typeface="PT Sans"/>
                <a:ea typeface="PT Sans"/>
                <a:cs typeface="PT Sans"/>
                <a:sym typeface="PT Sans"/>
              </a:defRPr>
            </a:lvl8pPr>
            <a:lvl9pPr marL="4292600" lvl="8" indent="-115442" algn="l" rtl="0">
              <a:lnSpc>
                <a:spcPct val="100000"/>
              </a:lnSpc>
              <a:spcBef>
                <a:spcPts val="2400"/>
              </a:spcBef>
              <a:spcAft>
                <a:spcPts val="0"/>
              </a:spcAft>
              <a:buClr>
                <a:srgbClr val="FFFFFF"/>
              </a:buClr>
              <a:buFont typeface="PT Sans"/>
              <a:buChar char="•"/>
              <a:defRPr sz="4200">
                <a:solidFill>
                  <a:schemeClr val="dk1"/>
                </a:solidFill>
                <a:latin typeface="PT Sans"/>
                <a:ea typeface="PT Sans"/>
                <a:cs typeface="PT Sans"/>
                <a:sym typeface="PT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270000" y="0"/>
            <a:ext cx="10464800" cy="49402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9pPr>
          </a:lstStyle>
          <a:p>
            <a:endParaRPr/>
          </a:p>
        </p:txBody>
      </p:sp>
      <p:sp>
        <p:nvSpPr>
          <p:cNvPr id="7" name="Shape 7"/>
          <p:cNvSpPr txBox="1">
            <a:spLocks noGrp="1"/>
          </p:cNvSpPr>
          <p:nvPr>
            <p:ph type="body" idx="1"/>
          </p:nvPr>
        </p:nvSpPr>
        <p:spPr>
          <a:xfrm>
            <a:off x="1270000" y="5029200"/>
            <a:ext cx="10464800" cy="47244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defRPr sz="3600" b="0"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3600" b="0"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3600" b="0"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3600" b="0"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3600" b="0"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3600" b="0"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3600" b="0"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3600" b="0"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3600" b="0" i="0" u="none" strike="noStrike" cap="none">
                <a:solidFill>
                  <a:schemeClr val="dk1"/>
                </a:solidFill>
                <a:latin typeface="PT Sans"/>
                <a:ea typeface="PT Sans"/>
                <a:cs typeface="PT Sans"/>
                <a:sym typeface="P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Shape 41"/>
          <p:cNvPicPr preferRelativeResize="0"/>
          <p:nvPr/>
        </p:nvPicPr>
        <p:blipFill>
          <a:blip r:embed="rId2">
            <a:alphaModFix/>
          </a:blip>
          <a:stretch>
            <a:fillRect/>
          </a:stretch>
        </p:blipFill>
        <p:spPr>
          <a:xfrm>
            <a:off x="11425236" y="8140700"/>
            <a:ext cx="1274761" cy="1295400"/>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270000" y="239712"/>
            <a:ext cx="10464800" cy="246538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9pPr>
          </a:lstStyle>
          <a:p>
            <a:endParaRPr/>
          </a:p>
        </p:txBody>
      </p:sp>
      <p:sp>
        <p:nvSpPr>
          <p:cNvPr id="44" name="Shape 44"/>
          <p:cNvSpPr txBox="1">
            <a:spLocks noGrp="1"/>
          </p:cNvSpPr>
          <p:nvPr>
            <p:ph type="body" idx="1"/>
          </p:nvPr>
        </p:nvSpPr>
        <p:spPr>
          <a:xfrm>
            <a:off x="1270000" y="2705100"/>
            <a:ext cx="5041899" cy="5840412"/>
          </a:xfrm>
          <a:prstGeom prst="rect">
            <a:avLst/>
          </a:prstGeom>
          <a:noFill/>
          <a:ln>
            <a:noFill/>
          </a:ln>
        </p:spPr>
        <p:txBody>
          <a:bodyPr lIns="91425" tIns="91425" rIns="91425" bIns="91425" anchor="ctr" anchorCtr="0"/>
          <a:lstStyle>
            <a:lvl1pPr marL="658812" marR="0" lvl="0"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1pPr>
            <a:lvl2pPr marL="1103312" marR="0" lvl="1"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2pPr>
            <a:lvl3pPr marL="1547812" marR="0" lvl="2"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3pPr>
            <a:lvl4pPr marL="1992311" marR="0" lvl="3" indent="-146239"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4pPr>
            <a:lvl5pPr marL="2436812" marR="0" lvl="4" indent="-146239"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5pPr>
            <a:lvl6pPr marL="2881312" marR="0" lvl="5" indent="-146239"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6pPr>
            <a:lvl7pPr marL="3325812" marR="0" lvl="6"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7pPr>
            <a:lvl8pPr marL="3770312" marR="0" lvl="7"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8pPr>
            <a:lvl9pPr marL="4214812" marR="0" lvl="8"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9pPr>
          </a:lstStyle>
          <a:p>
            <a:endParaRPr/>
          </a:p>
        </p:txBody>
      </p:sp>
      <p:pic>
        <p:nvPicPr>
          <p:cNvPr id="45" name="Shape 45"/>
          <p:cNvPicPr preferRelativeResize="0"/>
          <p:nvPr/>
        </p:nvPicPr>
        <p:blipFill>
          <a:blip r:embed="rId2">
            <a:alphaModFix/>
          </a:blip>
          <a:stretch>
            <a:fillRect/>
          </a:stretch>
        </p:blipFill>
        <p:spPr>
          <a:xfrm>
            <a:off x="11387136" y="8077200"/>
            <a:ext cx="1274761" cy="1295400"/>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1270000" y="177800"/>
            <a:ext cx="10464800" cy="25908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9pPr>
          </a:lstStyle>
          <a:p>
            <a:endParaRPr/>
          </a:p>
        </p:txBody>
      </p:sp>
      <p:sp>
        <p:nvSpPr>
          <p:cNvPr id="48" name="Shape 48"/>
          <p:cNvSpPr txBox="1">
            <a:spLocks noGrp="1"/>
          </p:cNvSpPr>
          <p:nvPr>
            <p:ph type="body" idx="1"/>
          </p:nvPr>
        </p:nvSpPr>
        <p:spPr>
          <a:xfrm>
            <a:off x="1270000" y="2768600"/>
            <a:ext cx="10464800" cy="6985000"/>
          </a:xfrm>
          <a:prstGeom prst="rect">
            <a:avLst/>
          </a:prstGeom>
          <a:noFill/>
          <a:ln>
            <a:noFill/>
          </a:ln>
        </p:spPr>
        <p:txBody>
          <a:bodyPr lIns="91425" tIns="91425" rIns="91425" bIns="91425" anchor="t" anchorCtr="0"/>
          <a:lstStyle>
            <a:lvl1pPr marL="658812" marR="0" lvl="0"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1pPr>
            <a:lvl2pPr marL="1103312" marR="0" lvl="1"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2pPr>
            <a:lvl3pPr marL="1547812" marR="0" lvl="2"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3pPr>
            <a:lvl4pPr marL="1992311" marR="0" lvl="3" indent="-146239"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4pPr>
            <a:lvl5pPr marL="2436812" marR="0" lvl="4" indent="-146239"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5pPr>
            <a:lvl6pPr marL="2881312" marR="0" lvl="5" indent="-146239"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6pPr>
            <a:lvl7pPr marL="3325812" marR="0" lvl="6"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7pPr>
            <a:lvl8pPr marL="3770312" marR="0" lvl="7"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8pPr>
            <a:lvl9pPr marL="4214812" marR="0" lvl="8"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9pPr>
          </a:lstStyle>
          <a:p>
            <a:endParaRPr/>
          </a:p>
        </p:txBody>
      </p:sp>
      <p:pic>
        <p:nvPicPr>
          <p:cNvPr id="49" name="Shape 49"/>
          <p:cNvPicPr preferRelativeResize="0"/>
          <p:nvPr/>
        </p:nvPicPr>
        <p:blipFill>
          <a:blip r:embed="rId2">
            <a:alphaModFix/>
          </a:blip>
          <a:stretch>
            <a:fillRect/>
          </a:stretch>
        </p:blipFill>
        <p:spPr>
          <a:xfrm>
            <a:off x="11425236" y="8140700"/>
            <a:ext cx="1274761" cy="1295400"/>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270000" y="239712"/>
            <a:ext cx="10464800" cy="246538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9pPr>
          </a:lstStyle>
          <a:p>
            <a:endParaRPr/>
          </a:p>
        </p:txBody>
      </p:sp>
      <p:sp>
        <p:nvSpPr>
          <p:cNvPr id="52" name="Shape 52"/>
          <p:cNvSpPr txBox="1">
            <a:spLocks noGrp="1"/>
          </p:cNvSpPr>
          <p:nvPr>
            <p:ph type="body" idx="1"/>
          </p:nvPr>
        </p:nvSpPr>
        <p:spPr>
          <a:xfrm>
            <a:off x="7772400" y="2705100"/>
            <a:ext cx="3962399" cy="5840412"/>
          </a:xfrm>
          <a:prstGeom prst="rect">
            <a:avLst/>
          </a:prstGeom>
          <a:noFill/>
          <a:ln>
            <a:noFill/>
          </a:ln>
        </p:spPr>
        <p:txBody>
          <a:bodyPr lIns="91425" tIns="91425" rIns="91425" bIns="91425" anchor="ctr" anchorCtr="0"/>
          <a:lstStyle>
            <a:lvl1pPr marL="658812" marR="0" lvl="0"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1pPr>
            <a:lvl2pPr marL="1103312" marR="0" lvl="1"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2pPr>
            <a:lvl3pPr marL="1547812" marR="0" lvl="2"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3pPr>
            <a:lvl4pPr marL="1992311" marR="0" lvl="3" indent="-146239"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4pPr>
            <a:lvl5pPr marL="2436812" marR="0" lvl="4" indent="-146239"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5pPr>
            <a:lvl6pPr marL="2881312" marR="0" lvl="5" indent="-146239"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6pPr>
            <a:lvl7pPr marL="3325812" marR="0" lvl="6"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7pPr>
            <a:lvl8pPr marL="3770312" marR="0" lvl="7"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8pPr>
            <a:lvl9pPr marL="4214812" marR="0" lvl="8"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9pPr>
          </a:lstStyle>
          <a:p>
            <a:endParaRPr/>
          </a:p>
        </p:txBody>
      </p:sp>
      <p:pic>
        <p:nvPicPr>
          <p:cNvPr id="53" name="Shape 53"/>
          <p:cNvPicPr preferRelativeResize="0"/>
          <p:nvPr/>
        </p:nvPicPr>
        <p:blipFill>
          <a:blip r:embed="rId2">
            <a:alphaModFix/>
          </a:blip>
          <a:stretch>
            <a:fillRect/>
          </a:stretch>
        </p:blipFill>
        <p:spPr>
          <a:xfrm>
            <a:off x="376237" y="8153400"/>
            <a:ext cx="1273175" cy="1295400"/>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1270000" y="2705100"/>
            <a:ext cx="5041899" cy="5840412"/>
          </a:xfrm>
          <a:prstGeom prst="rect">
            <a:avLst/>
          </a:prstGeom>
          <a:noFill/>
          <a:ln>
            <a:noFill/>
          </a:ln>
        </p:spPr>
        <p:txBody>
          <a:bodyPr lIns="91425" tIns="91425" rIns="91425" bIns="91425" anchor="ctr" anchorCtr="0"/>
          <a:lstStyle>
            <a:lvl1pPr marL="658812" marR="0" lvl="0"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1pPr>
            <a:lvl2pPr marL="1103312" marR="0" lvl="1"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2pPr>
            <a:lvl3pPr marL="1547812" marR="0" lvl="2"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3pPr>
            <a:lvl4pPr marL="1992311" marR="0" lvl="3" indent="-146239"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4pPr>
            <a:lvl5pPr marL="2436812" marR="0" lvl="4" indent="-146239"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5pPr>
            <a:lvl6pPr marL="2881312" marR="0" lvl="5" indent="-146239"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6pPr>
            <a:lvl7pPr marL="3325812" marR="0" lvl="6"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7pPr>
            <a:lvl8pPr marL="3770312" marR="0" lvl="7"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8pPr>
            <a:lvl9pPr marL="4214812" marR="0" lvl="8" indent="-146240" algn="l" rtl="0">
              <a:lnSpc>
                <a:spcPct val="100000"/>
              </a:lnSpc>
              <a:spcBef>
                <a:spcPts val="3800"/>
              </a:spcBef>
              <a:spcAft>
                <a:spcPts val="0"/>
              </a:spcAft>
              <a:buClr>
                <a:srgbClr val="FFFFFF"/>
              </a:buClr>
              <a:buFont typeface="PT Sans"/>
              <a:buChar char="•"/>
              <a:defRPr sz="3200" b="0" i="0" u="none" strike="noStrike" cap="none">
                <a:solidFill>
                  <a:schemeClr val="dk1"/>
                </a:solidFill>
                <a:latin typeface="PT Sans"/>
                <a:ea typeface="PT Sans"/>
                <a:cs typeface="PT Sans"/>
                <a:sym typeface="PT Sans"/>
              </a:defRPr>
            </a:lvl9pPr>
          </a:lstStyle>
          <a:p>
            <a:endParaRPr/>
          </a:p>
        </p:txBody>
      </p:sp>
      <p:sp>
        <p:nvSpPr>
          <p:cNvPr id="56" name="Shape 56"/>
          <p:cNvSpPr txBox="1">
            <a:spLocks noGrp="1"/>
          </p:cNvSpPr>
          <p:nvPr>
            <p:ph type="title"/>
          </p:nvPr>
        </p:nvSpPr>
        <p:spPr>
          <a:xfrm>
            <a:off x="1270000" y="239712"/>
            <a:ext cx="10464800" cy="246538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9pPr>
          </a:lstStyle>
          <a:p>
            <a:endParaRPr/>
          </a:p>
        </p:txBody>
      </p:sp>
      <p:pic>
        <p:nvPicPr>
          <p:cNvPr id="57" name="Shape 57"/>
          <p:cNvPicPr preferRelativeResize="0"/>
          <p:nvPr/>
        </p:nvPicPr>
        <p:blipFill>
          <a:blip r:embed="rId2">
            <a:alphaModFix/>
          </a:blip>
          <a:stretch>
            <a:fillRect/>
          </a:stretch>
        </p:blipFill>
        <p:spPr>
          <a:xfrm>
            <a:off x="363537" y="8102600"/>
            <a:ext cx="1273175" cy="1295400"/>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1270000" y="239712"/>
            <a:ext cx="10464800" cy="246538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9pPr>
          </a:lstStyle>
          <a:p>
            <a:endParaRPr/>
          </a:p>
        </p:txBody>
      </p:sp>
      <p:sp>
        <p:nvSpPr>
          <p:cNvPr id="13" name="Shape 13"/>
          <p:cNvSpPr txBox="1">
            <a:spLocks noGrp="1"/>
          </p:cNvSpPr>
          <p:nvPr>
            <p:ph type="body" idx="1"/>
          </p:nvPr>
        </p:nvSpPr>
        <p:spPr>
          <a:xfrm>
            <a:off x="1270000" y="2693986"/>
            <a:ext cx="10464800" cy="5862636"/>
          </a:xfrm>
          <a:prstGeom prst="rect">
            <a:avLst/>
          </a:prstGeom>
          <a:noFill/>
          <a:ln>
            <a:noFill/>
          </a:ln>
        </p:spPr>
        <p:txBody>
          <a:bodyPr lIns="91425" tIns="91425" rIns="91425" bIns="91425" anchor="ctr" anchorCtr="0"/>
          <a:lstStyle>
            <a:lvl1pPr marL="736600" marR="0" lvl="0" indent="-115443" algn="l" rtl="0">
              <a:lnSpc>
                <a:spcPct val="100000"/>
              </a:lnSpc>
              <a:spcBef>
                <a:spcPts val="24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1pPr>
            <a:lvl2pPr marL="1181100" marR="0" lvl="1" indent="-115442" algn="l" rtl="0">
              <a:lnSpc>
                <a:spcPct val="100000"/>
              </a:lnSpc>
              <a:spcBef>
                <a:spcPts val="24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2pPr>
            <a:lvl3pPr marL="1625600" marR="0" lvl="2" indent="-115442" algn="l" rtl="0">
              <a:lnSpc>
                <a:spcPct val="100000"/>
              </a:lnSpc>
              <a:spcBef>
                <a:spcPts val="24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3pPr>
            <a:lvl4pPr marL="2070100" marR="0" lvl="3" indent="-115442" algn="l" rtl="0">
              <a:lnSpc>
                <a:spcPct val="100000"/>
              </a:lnSpc>
              <a:spcBef>
                <a:spcPts val="24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4pPr>
            <a:lvl5pPr marL="2514600" marR="0" lvl="4" indent="-115442" algn="l" rtl="0">
              <a:lnSpc>
                <a:spcPct val="100000"/>
              </a:lnSpc>
              <a:spcBef>
                <a:spcPts val="24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5pPr>
            <a:lvl6pPr marL="2959100" marR="0" lvl="5" indent="-115442" algn="l" rtl="0">
              <a:lnSpc>
                <a:spcPct val="100000"/>
              </a:lnSpc>
              <a:spcBef>
                <a:spcPts val="24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6pPr>
            <a:lvl7pPr marL="3403600" marR="0" lvl="6" indent="-115442" algn="l" rtl="0">
              <a:lnSpc>
                <a:spcPct val="100000"/>
              </a:lnSpc>
              <a:spcBef>
                <a:spcPts val="24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7pPr>
            <a:lvl8pPr marL="3848100" marR="0" lvl="7" indent="-115442" algn="l" rtl="0">
              <a:lnSpc>
                <a:spcPct val="100000"/>
              </a:lnSpc>
              <a:spcBef>
                <a:spcPts val="24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8pPr>
            <a:lvl9pPr marL="4292600" marR="0" lvl="8" indent="-115442" algn="l" rtl="0">
              <a:lnSpc>
                <a:spcPct val="100000"/>
              </a:lnSpc>
              <a:spcBef>
                <a:spcPts val="24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270000" y="2971800"/>
            <a:ext cx="10464800" cy="38099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9pPr>
          </a:lstStyle>
          <a:p>
            <a:endParaRPr/>
          </a:p>
        </p:txBody>
      </p:sp>
      <p:pic>
        <p:nvPicPr>
          <p:cNvPr id="19" name="Shape 19"/>
          <p:cNvPicPr preferRelativeResize="0"/>
          <p:nvPr/>
        </p:nvPicPr>
        <p:blipFill>
          <a:blip r:embed="rId2">
            <a:alphaModFix/>
          </a:blip>
          <a:stretch>
            <a:fillRect/>
          </a:stretch>
        </p:blipFill>
        <p:spPr>
          <a:xfrm>
            <a:off x="5600700" y="7207250"/>
            <a:ext cx="1790699" cy="1822449"/>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1270000" y="1270000"/>
            <a:ext cx="10464800" cy="7213600"/>
          </a:xfrm>
          <a:prstGeom prst="rect">
            <a:avLst/>
          </a:prstGeom>
          <a:noFill/>
          <a:ln>
            <a:noFill/>
          </a:ln>
        </p:spPr>
        <p:txBody>
          <a:bodyPr lIns="91425" tIns="91425" rIns="91425" bIns="91425" anchor="ctr" anchorCtr="0"/>
          <a:lstStyle>
            <a:lvl1pPr marL="736600" marR="0" lvl="0" indent="-115443" algn="l" rtl="0">
              <a:lnSpc>
                <a:spcPct val="100000"/>
              </a:lnSpc>
              <a:spcBef>
                <a:spcPts val="48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1pPr>
            <a:lvl2pPr marL="1181100" marR="0" lvl="1" indent="-115442" algn="l" rtl="0">
              <a:lnSpc>
                <a:spcPct val="100000"/>
              </a:lnSpc>
              <a:spcBef>
                <a:spcPts val="48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2pPr>
            <a:lvl3pPr marL="1625600" marR="0" lvl="2" indent="-115442" algn="l" rtl="0">
              <a:lnSpc>
                <a:spcPct val="100000"/>
              </a:lnSpc>
              <a:spcBef>
                <a:spcPts val="48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3pPr>
            <a:lvl4pPr marL="2070100" marR="0" lvl="3" indent="-115442" algn="l" rtl="0">
              <a:lnSpc>
                <a:spcPct val="100000"/>
              </a:lnSpc>
              <a:spcBef>
                <a:spcPts val="48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4pPr>
            <a:lvl5pPr marL="2514600" marR="0" lvl="4" indent="-115442" algn="l" rtl="0">
              <a:lnSpc>
                <a:spcPct val="100000"/>
              </a:lnSpc>
              <a:spcBef>
                <a:spcPts val="48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5pPr>
            <a:lvl6pPr marL="2959100" marR="0" lvl="5" indent="-115442" algn="l" rtl="0">
              <a:lnSpc>
                <a:spcPct val="100000"/>
              </a:lnSpc>
              <a:spcBef>
                <a:spcPts val="48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6pPr>
            <a:lvl7pPr marL="3403600" marR="0" lvl="6" indent="-115442" algn="l" rtl="0">
              <a:lnSpc>
                <a:spcPct val="100000"/>
              </a:lnSpc>
              <a:spcBef>
                <a:spcPts val="48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7pPr>
            <a:lvl8pPr marL="3848100" marR="0" lvl="7" indent="-115442" algn="l" rtl="0">
              <a:lnSpc>
                <a:spcPct val="100000"/>
              </a:lnSpc>
              <a:spcBef>
                <a:spcPts val="48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8pPr>
            <a:lvl9pPr marL="4292600" marR="0" lvl="8" indent="-115442" algn="l" rtl="0">
              <a:lnSpc>
                <a:spcPct val="100000"/>
              </a:lnSpc>
              <a:spcBef>
                <a:spcPts val="4800"/>
              </a:spcBef>
              <a:spcAft>
                <a:spcPts val="0"/>
              </a:spcAft>
              <a:buClr>
                <a:srgbClr val="FFFFFF"/>
              </a:buClr>
              <a:buFont typeface="PT Sans"/>
              <a:buChar char="•"/>
              <a:defRPr sz="4200" b="0" i="0" u="none" strike="noStrike" cap="none">
                <a:solidFill>
                  <a:schemeClr val="dk1"/>
                </a:solidFill>
                <a:latin typeface="PT Sans"/>
                <a:ea typeface="PT Sans"/>
                <a:cs typeface="PT Sans"/>
                <a:sym typeface="PT Sans"/>
              </a:defRPr>
            </a:lvl9pPr>
          </a:lstStyle>
          <a:p>
            <a:endParaRPr/>
          </a:p>
        </p:txBody>
      </p:sp>
      <p:pic>
        <p:nvPicPr>
          <p:cNvPr id="22" name="Shape 22"/>
          <p:cNvPicPr preferRelativeResize="0"/>
          <p:nvPr/>
        </p:nvPicPr>
        <p:blipFill>
          <a:blip r:embed="rId2">
            <a:alphaModFix/>
          </a:blip>
          <a:stretch>
            <a:fillRect/>
          </a:stretch>
        </p:blipFill>
        <p:spPr>
          <a:xfrm>
            <a:off x="11425236" y="8140700"/>
            <a:ext cx="1274761" cy="1295400"/>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270000" y="7366000"/>
            <a:ext cx="10464800" cy="17017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9pPr>
          </a:lstStyle>
          <a:p>
            <a:endParaRPr/>
          </a:p>
        </p:txBody>
      </p:sp>
      <p:pic>
        <p:nvPicPr>
          <p:cNvPr id="25" name="Shape 25"/>
          <p:cNvPicPr preferRelativeResize="0"/>
          <p:nvPr/>
        </p:nvPicPr>
        <p:blipFill>
          <a:blip r:embed="rId2">
            <a:alphaModFix/>
          </a:blip>
          <a:stretch>
            <a:fillRect/>
          </a:stretch>
        </p:blipFill>
        <p:spPr>
          <a:xfrm>
            <a:off x="11323636" y="355600"/>
            <a:ext cx="1274761" cy="1295400"/>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1270000" y="7366000"/>
            <a:ext cx="10464800" cy="17017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9pPr>
          </a:lstStyle>
          <a:p>
            <a:endParaRPr/>
          </a:p>
        </p:txBody>
      </p:sp>
      <p:pic>
        <p:nvPicPr>
          <p:cNvPr id="28" name="Shape 28"/>
          <p:cNvPicPr preferRelativeResize="0"/>
          <p:nvPr/>
        </p:nvPicPr>
        <p:blipFill>
          <a:blip r:embed="rId2">
            <a:alphaModFix/>
          </a:blip>
          <a:stretch>
            <a:fillRect/>
          </a:stretch>
        </p:blipFill>
        <p:spPr>
          <a:xfrm>
            <a:off x="11323636" y="355600"/>
            <a:ext cx="1274761" cy="1295400"/>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635000" y="4902200"/>
            <a:ext cx="5867400" cy="48514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9pPr>
          </a:lstStyle>
          <a:p>
            <a:endParaRPr/>
          </a:p>
        </p:txBody>
      </p:sp>
      <p:sp>
        <p:nvSpPr>
          <p:cNvPr id="31" name="Shape 31"/>
          <p:cNvSpPr txBox="1">
            <a:spLocks noGrp="1"/>
          </p:cNvSpPr>
          <p:nvPr>
            <p:ph type="title"/>
          </p:nvPr>
        </p:nvSpPr>
        <p:spPr>
          <a:xfrm>
            <a:off x="635000" y="0"/>
            <a:ext cx="5867400" cy="48259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9pPr>
          </a:lstStyle>
          <a:p>
            <a:endParaRPr/>
          </a:p>
        </p:txBody>
      </p:sp>
      <p:pic>
        <p:nvPicPr>
          <p:cNvPr id="32" name="Shape 32"/>
          <p:cNvPicPr preferRelativeResize="0"/>
          <p:nvPr/>
        </p:nvPicPr>
        <p:blipFill>
          <a:blip r:embed="rId2">
            <a:alphaModFix/>
          </a:blip>
          <a:stretch>
            <a:fillRect/>
          </a:stretch>
        </p:blipFill>
        <p:spPr>
          <a:xfrm>
            <a:off x="363537" y="8102600"/>
            <a:ext cx="1273175" cy="1295400"/>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635000" y="4902200"/>
            <a:ext cx="5867400" cy="48514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3400" b="0" i="0" u="none" strike="noStrike" cap="none">
                <a:solidFill>
                  <a:schemeClr val="dk1"/>
                </a:solidFill>
                <a:latin typeface="PT Sans"/>
                <a:ea typeface="PT Sans"/>
                <a:cs typeface="PT Sans"/>
                <a:sym typeface="PT Sans"/>
              </a:defRPr>
            </a:lvl9pPr>
          </a:lstStyle>
          <a:p>
            <a:endParaRPr/>
          </a:p>
        </p:txBody>
      </p:sp>
      <p:sp>
        <p:nvSpPr>
          <p:cNvPr id="35" name="Shape 35"/>
          <p:cNvSpPr txBox="1">
            <a:spLocks noGrp="1"/>
          </p:cNvSpPr>
          <p:nvPr>
            <p:ph type="title"/>
          </p:nvPr>
        </p:nvSpPr>
        <p:spPr>
          <a:xfrm>
            <a:off x="635000" y="0"/>
            <a:ext cx="5867400" cy="48259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7000" b="1" i="0" u="none" strike="noStrike" cap="none">
                <a:solidFill>
                  <a:schemeClr val="dk1"/>
                </a:solidFill>
                <a:latin typeface="PT Sans"/>
                <a:ea typeface="PT Sans"/>
                <a:cs typeface="PT Sans"/>
                <a:sym typeface="PT Sans"/>
              </a:defRPr>
            </a:lvl9pPr>
          </a:lstStyle>
          <a:p>
            <a:endParaRPr/>
          </a:p>
        </p:txBody>
      </p:sp>
      <p:pic>
        <p:nvPicPr>
          <p:cNvPr id="36" name="Shape 36"/>
          <p:cNvPicPr preferRelativeResize="0"/>
          <p:nvPr/>
        </p:nvPicPr>
        <p:blipFill>
          <a:blip r:embed="rId2">
            <a:alphaModFix/>
          </a:blip>
          <a:stretch>
            <a:fillRect/>
          </a:stretch>
        </p:blipFill>
        <p:spPr>
          <a:xfrm>
            <a:off x="363537" y="8102600"/>
            <a:ext cx="1273175" cy="1295400"/>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270000" y="254000"/>
            <a:ext cx="10464800" cy="2438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1pPr>
            <a:lvl2pPr marL="0" marR="0" lvl="1"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2pPr>
            <a:lvl3pPr marL="0" marR="0" lvl="2"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3pPr>
            <a:lvl4pPr marL="0" marR="0" lvl="3"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4pPr>
            <a:lvl5pPr marL="0" marR="0" lvl="4"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5pPr>
            <a:lvl6pPr marL="0" marR="0" lvl="5"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6pPr>
            <a:lvl7pPr marL="0" marR="0" lvl="6"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7pPr>
            <a:lvl8pPr marL="0" marR="0" lvl="7"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8pPr>
            <a:lvl9pPr marL="0" marR="0" lvl="8" indent="0" algn="ctr" rtl="0">
              <a:lnSpc>
                <a:spcPct val="100000"/>
              </a:lnSpc>
              <a:spcBef>
                <a:spcPts val="0"/>
              </a:spcBef>
              <a:spcAft>
                <a:spcPts val="0"/>
              </a:spcAft>
              <a:defRPr sz="8400" b="1" i="0" u="none" strike="noStrike" cap="none">
                <a:solidFill>
                  <a:schemeClr val="dk1"/>
                </a:solidFill>
                <a:latin typeface="PT Sans"/>
                <a:ea typeface="PT Sans"/>
                <a:cs typeface="PT Sans"/>
                <a:sym typeface="PT Sans"/>
              </a:defRPr>
            </a:lvl9pPr>
          </a:lstStyle>
          <a:p>
            <a:endParaRPr/>
          </a:p>
        </p:txBody>
      </p:sp>
      <p:pic>
        <p:nvPicPr>
          <p:cNvPr id="39" name="Shape 39"/>
          <p:cNvPicPr preferRelativeResize="0"/>
          <p:nvPr/>
        </p:nvPicPr>
        <p:blipFill>
          <a:blip r:embed="rId2">
            <a:alphaModFix/>
          </a:blip>
          <a:stretch>
            <a:fillRect/>
          </a:stretch>
        </p:blipFill>
        <p:spPr>
          <a:xfrm>
            <a:off x="11425236" y="8140700"/>
            <a:ext cx="1274761" cy="1295400"/>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
        <p:cNvGrpSpPr/>
        <p:nvPr/>
      </p:nvGrpSpPr>
      <p:grpSpPr>
        <a:xfrm>
          <a:off x="0" y="0"/>
          <a:ext cx="0" cy="0"/>
          <a:chOff x="0" y="0"/>
          <a:chExt cx="0" cy="0"/>
        </a:xfrm>
      </p:grpSpPr>
      <p:pic>
        <p:nvPicPr>
          <p:cNvPr id="62" name="Shape 62"/>
          <p:cNvPicPr preferRelativeResize="0"/>
          <p:nvPr/>
        </p:nvPicPr>
        <p:blipFill>
          <a:blip r:embed="rId3">
            <a:alphaModFix/>
          </a:blip>
          <a:stretch>
            <a:fillRect/>
          </a:stretch>
        </p:blipFill>
        <p:spPr>
          <a:xfrm>
            <a:off x="5397500" y="7046911"/>
            <a:ext cx="2197099" cy="2236786"/>
          </a:xfrm>
          <a:prstGeom prst="rect">
            <a:avLst/>
          </a:prstGeom>
          <a:noFill/>
          <a:ln>
            <a:noFill/>
          </a:ln>
        </p:spPr>
      </p:pic>
      <p:sp>
        <p:nvSpPr>
          <p:cNvPr id="63" name="Shape 63"/>
          <p:cNvSpPr txBox="1">
            <a:spLocks noGrp="1"/>
          </p:cNvSpPr>
          <p:nvPr>
            <p:ph type="title"/>
          </p:nvPr>
        </p:nvSpPr>
        <p:spPr>
          <a:xfrm>
            <a:off x="1270000" y="0"/>
            <a:ext cx="10464800" cy="4940299"/>
          </a:xfrm>
          <a:prstGeom prst="rect">
            <a:avLst/>
          </a:prstGeom>
          <a:noFill/>
          <a:ln>
            <a:noFill/>
          </a:ln>
        </p:spPr>
        <p:txBody>
          <a:bodyPr lIns="91425" tIns="45700" rIns="50800" bIns="45700" anchor="b" anchorCtr="0">
            <a:noAutofit/>
          </a:bodyPr>
          <a:lstStyle/>
          <a:p>
            <a:pPr marL="0" marR="0" lvl="0" indent="0" algn="ctr" rtl="0">
              <a:lnSpc>
                <a:spcPct val="100000"/>
              </a:lnSpc>
              <a:spcBef>
                <a:spcPts val="0"/>
              </a:spcBef>
              <a:spcAft>
                <a:spcPts val="0"/>
              </a:spcAft>
              <a:buClr>
                <a:schemeClr val="dk1"/>
              </a:buClr>
              <a:buSzPct val="25000"/>
              <a:buFont typeface="PT Sans"/>
              <a:buNone/>
            </a:pPr>
            <a:r>
              <a:rPr lang="en-US" sz="8400" b="1" i="0" u="none" strike="noStrike" cap="none">
                <a:solidFill>
                  <a:schemeClr val="dk1"/>
                </a:solidFill>
                <a:latin typeface="PT Sans"/>
                <a:ea typeface="PT Sans"/>
                <a:cs typeface="PT Sans"/>
                <a:sym typeface="PT Sans"/>
              </a:rPr>
              <a:t>VIETNAM PROGRAM</a:t>
            </a:r>
          </a:p>
        </p:txBody>
      </p:sp>
      <p:sp>
        <p:nvSpPr>
          <p:cNvPr id="64" name="Shape 64"/>
          <p:cNvSpPr txBox="1">
            <a:spLocks noGrp="1"/>
          </p:cNvSpPr>
          <p:nvPr>
            <p:ph type="body" idx="1"/>
          </p:nvPr>
        </p:nvSpPr>
        <p:spPr>
          <a:xfrm>
            <a:off x="1270000" y="5029200"/>
            <a:ext cx="10464800" cy="4724400"/>
          </a:xfrm>
          <a:prstGeom prst="rect">
            <a:avLst/>
          </a:prstGeom>
          <a:noFill/>
          <a:ln>
            <a:noFill/>
          </a:ln>
        </p:spPr>
        <p:txBody>
          <a:bodyPr lIns="91425" tIns="45700" rIns="50800" bIns="45700" anchor="t" anchorCtr="0">
            <a:noAutofit/>
          </a:bodyPr>
          <a:lstStyle/>
          <a:p>
            <a:pPr marL="0" marR="0" lvl="0" indent="0" algn="ctr" rtl="0">
              <a:lnSpc>
                <a:spcPct val="100000"/>
              </a:lnSpc>
              <a:spcBef>
                <a:spcPts val="0"/>
              </a:spcBef>
              <a:spcAft>
                <a:spcPts val="0"/>
              </a:spcAft>
              <a:buClr>
                <a:schemeClr val="dk1"/>
              </a:buClr>
              <a:buSzPct val="25000"/>
              <a:buFont typeface="PT Sans"/>
              <a:buNone/>
            </a:pPr>
            <a:r>
              <a:rPr lang="en-US" sz="3600" b="0" i="0" u="none" strike="noStrike" cap="none">
                <a:solidFill>
                  <a:schemeClr val="dk1"/>
                </a:solidFill>
                <a:latin typeface="PT Sans"/>
                <a:ea typeface="PT Sans"/>
                <a:cs typeface="PT Sans"/>
                <a:sym typeface="PT Sans"/>
              </a:rPr>
              <a:t>Oct 2013</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pic>
        <p:nvPicPr>
          <p:cNvPr id="142" name="Shape 142"/>
          <p:cNvPicPr preferRelativeResize="0"/>
          <p:nvPr/>
        </p:nvPicPr>
        <p:blipFill>
          <a:blip r:embed="rId3">
            <a:alphaModFix/>
          </a:blip>
          <a:stretch>
            <a:fillRect/>
          </a:stretch>
        </p:blipFill>
        <p:spPr>
          <a:xfrm>
            <a:off x="11425236" y="8140700"/>
            <a:ext cx="1274761" cy="1295400"/>
          </a:xfrm>
          <a:prstGeom prst="rect">
            <a:avLst/>
          </a:prstGeom>
          <a:noFill/>
          <a:ln>
            <a:noFill/>
          </a:ln>
        </p:spPr>
      </p:pic>
      <p:sp>
        <p:nvSpPr>
          <p:cNvPr id="143" name="Shape 143"/>
          <p:cNvSpPr txBox="1">
            <a:spLocks noGrp="1"/>
          </p:cNvSpPr>
          <p:nvPr>
            <p:ph type="title"/>
          </p:nvPr>
        </p:nvSpPr>
        <p:spPr>
          <a:xfrm>
            <a:off x="1270000" y="239712"/>
            <a:ext cx="10464800" cy="2465386"/>
          </a:xfrm>
          <a:prstGeom prst="rect">
            <a:avLst/>
          </a:prstGeom>
          <a:noFill/>
          <a:ln>
            <a:noFill/>
          </a:ln>
        </p:spPr>
        <p:txBody>
          <a:bodyPr lIns="91425" tIns="45700" rIns="50800" bIns="45700" anchor="ctr" anchorCtr="0">
            <a:noAutofit/>
          </a:bodyPr>
          <a:lstStyle/>
          <a:p>
            <a:pPr marL="0" marR="0" lvl="0" indent="0" algn="ctr" rtl="0">
              <a:lnSpc>
                <a:spcPct val="100000"/>
              </a:lnSpc>
              <a:spcBef>
                <a:spcPts val="0"/>
              </a:spcBef>
              <a:spcAft>
                <a:spcPts val="0"/>
              </a:spcAft>
              <a:buClr>
                <a:schemeClr val="dk1"/>
              </a:buClr>
              <a:buSzPct val="25000"/>
              <a:buFont typeface="PT Sans"/>
              <a:buNone/>
            </a:pPr>
            <a:r>
              <a:rPr lang="en-US" sz="8400" b="1" i="0" u="none" strike="noStrike" cap="none">
                <a:solidFill>
                  <a:schemeClr val="dk1"/>
                </a:solidFill>
                <a:latin typeface="PT Sans"/>
                <a:ea typeface="PT Sans"/>
                <a:cs typeface="PT Sans"/>
                <a:sym typeface="PT Sans"/>
              </a:rPr>
              <a:t>PROJECTS IN THE NORTH </a:t>
            </a:r>
          </a:p>
        </p:txBody>
      </p:sp>
      <p:sp>
        <p:nvSpPr>
          <p:cNvPr id="144" name="Shape 144"/>
          <p:cNvSpPr txBox="1">
            <a:spLocks noGrp="1"/>
          </p:cNvSpPr>
          <p:nvPr>
            <p:ph type="body" idx="1"/>
          </p:nvPr>
        </p:nvSpPr>
        <p:spPr>
          <a:xfrm>
            <a:off x="1270000" y="2705100"/>
            <a:ext cx="10464800" cy="5840412"/>
          </a:xfrm>
          <a:prstGeom prst="rect">
            <a:avLst/>
          </a:prstGeom>
          <a:noFill/>
          <a:ln>
            <a:noFill/>
          </a:ln>
        </p:spPr>
        <p:txBody>
          <a:bodyPr lIns="91425" tIns="45700" rIns="50800" bIns="45700" anchor="ctr" anchorCtr="0">
            <a:noAutofit/>
          </a:bodyPr>
          <a:lstStyle/>
          <a:p>
            <a:pPr marL="736600" marR="0" lvl="0" indent="-571500" algn="l" rtl="0">
              <a:lnSpc>
                <a:spcPct val="100000"/>
              </a:lnSpc>
              <a:spcBef>
                <a:spcPts val="2400"/>
              </a:spcBef>
              <a:spcAft>
                <a:spcPts val="0"/>
              </a:spcAft>
              <a:buClr>
                <a:srgbClr val="FFFFFF"/>
              </a:buClr>
              <a:buSzPct val="171000"/>
              <a:buFont typeface="PT Sans"/>
              <a:buChar char="•"/>
            </a:pPr>
            <a:r>
              <a:rPr lang="en-US" sz="4200" b="0" i="0" u="none" strike="noStrike" cap="none">
                <a:solidFill>
                  <a:schemeClr val="dk1"/>
                </a:solidFill>
                <a:latin typeface="PT Sans"/>
                <a:ea typeface="PT Sans"/>
                <a:cs typeface="PT Sans"/>
                <a:sym typeface="PT Sans"/>
              </a:rPr>
              <a:t>Short clip about WCS Vietnam work on the Vietnam - China border</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pic>
        <p:nvPicPr>
          <p:cNvPr id="149" name="Shape 149"/>
          <p:cNvPicPr preferRelativeResize="0"/>
          <p:nvPr/>
        </p:nvPicPr>
        <p:blipFill>
          <a:blip r:embed="rId3">
            <a:alphaModFix/>
          </a:blip>
          <a:stretch>
            <a:fillRect/>
          </a:stretch>
        </p:blipFill>
        <p:spPr>
          <a:xfrm>
            <a:off x="11425236" y="8140700"/>
            <a:ext cx="1274761" cy="1295400"/>
          </a:xfrm>
          <a:prstGeom prst="rect">
            <a:avLst/>
          </a:prstGeom>
          <a:noFill/>
          <a:ln>
            <a:noFill/>
          </a:ln>
        </p:spPr>
      </p:pic>
      <p:sp>
        <p:nvSpPr>
          <p:cNvPr id="150" name="Shape 150"/>
          <p:cNvSpPr txBox="1">
            <a:spLocks noGrp="1"/>
          </p:cNvSpPr>
          <p:nvPr>
            <p:ph type="title"/>
          </p:nvPr>
        </p:nvSpPr>
        <p:spPr>
          <a:xfrm>
            <a:off x="1270000" y="239712"/>
            <a:ext cx="10464800" cy="2465386"/>
          </a:xfrm>
          <a:prstGeom prst="rect">
            <a:avLst/>
          </a:prstGeom>
          <a:noFill/>
          <a:ln>
            <a:noFill/>
          </a:ln>
        </p:spPr>
        <p:txBody>
          <a:bodyPr lIns="91425" tIns="45700" rIns="50800" bIns="45700" anchor="ctr" anchorCtr="0">
            <a:noAutofit/>
          </a:bodyPr>
          <a:lstStyle/>
          <a:p>
            <a:pPr marL="0" marR="0" lvl="0" indent="0" algn="ctr" rtl="0">
              <a:lnSpc>
                <a:spcPct val="100000"/>
              </a:lnSpc>
              <a:spcBef>
                <a:spcPts val="0"/>
              </a:spcBef>
              <a:spcAft>
                <a:spcPts val="0"/>
              </a:spcAft>
              <a:buClr>
                <a:schemeClr val="dk1"/>
              </a:buClr>
              <a:buSzPct val="25000"/>
              <a:buFont typeface="PT Sans"/>
              <a:buNone/>
            </a:pPr>
            <a:r>
              <a:rPr lang="en-US" sz="8400" b="1" i="0" u="none" strike="noStrike" cap="none">
                <a:solidFill>
                  <a:schemeClr val="dk1"/>
                </a:solidFill>
                <a:latin typeface="PT Sans"/>
                <a:ea typeface="PT Sans"/>
                <a:cs typeface="PT Sans"/>
                <a:sym typeface="PT Sans"/>
              </a:rPr>
              <a:t>PROJECT IN THE CENTRAL</a:t>
            </a:r>
          </a:p>
        </p:txBody>
      </p:sp>
      <p:sp>
        <p:nvSpPr>
          <p:cNvPr id="151" name="Shape 151"/>
          <p:cNvSpPr txBox="1">
            <a:spLocks noGrp="1"/>
          </p:cNvSpPr>
          <p:nvPr>
            <p:ph type="body" idx="1"/>
          </p:nvPr>
        </p:nvSpPr>
        <p:spPr>
          <a:xfrm>
            <a:off x="1270000" y="2705100"/>
            <a:ext cx="10464800" cy="5840412"/>
          </a:xfrm>
          <a:prstGeom prst="rect">
            <a:avLst/>
          </a:prstGeom>
          <a:noFill/>
          <a:ln>
            <a:noFill/>
          </a:ln>
        </p:spPr>
        <p:txBody>
          <a:bodyPr lIns="91425" tIns="45700" rIns="50800" bIns="45700" anchor="ctr" anchorCtr="0">
            <a:noAutofit/>
          </a:bodyPr>
          <a:lstStyle/>
          <a:p>
            <a:pPr marL="736600" marR="0" lvl="0" indent="-571500" algn="l" rtl="0">
              <a:lnSpc>
                <a:spcPct val="100000"/>
              </a:lnSpc>
              <a:spcBef>
                <a:spcPts val="0"/>
              </a:spcBef>
              <a:spcAft>
                <a:spcPts val="0"/>
              </a:spcAft>
              <a:buClr>
                <a:srgbClr val="FFFFFF"/>
              </a:buClr>
              <a:buSzPct val="171000"/>
              <a:buFont typeface="PT Sans"/>
              <a:buChar char="•"/>
            </a:pPr>
            <a:r>
              <a:rPr lang="en-US" sz="3400" b="0" i="0" u="none" strike="noStrike" cap="none">
                <a:solidFill>
                  <a:schemeClr val="dk1"/>
                </a:solidFill>
                <a:latin typeface="PT Sans"/>
                <a:ea typeface="PT Sans"/>
                <a:cs typeface="PT Sans"/>
                <a:sym typeface="PT Sans"/>
              </a:rPr>
              <a:t>Surveys of wildlife trade in Nghe An, Ha Tinh, Quang Binh (Eg. 82% restaurants selling wildlife trade in Quang Binh)</a:t>
            </a:r>
          </a:p>
          <a:p>
            <a:pPr marL="736600" marR="0" lvl="0" indent="-571500" algn="l" rtl="0">
              <a:lnSpc>
                <a:spcPct val="100000"/>
              </a:lnSpc>
              <a:spcBef>
                <a:spcPts val="2000"/>
              </a:spcBef>
              <a:spcAft>
                <a:spcPts val="0"/>
              </a:spcAft>
              <a:buClr>
                <a:srgbClr val="FFFFFF"/>
              </a:buClr>
              <a:buSzPct val="171000"/>
              <a:buFont typeface="PT Sans"/>
              <a:buChar char="•"/>
            </a:pPr>
            <a:r>
              <a:rPr lang="en-US" sz="3400" b="0" i="0" u="none" strike="noStrike" cap="none">
                <a:solidFill>
                  <a:schemeClr val="dk1"/>
                </a:solidFill>
                <a:latin typeface="PT Sans"/>
                <a:ea typeface="PT Sans"/>
                <a:cs typeface="PT Sans"/>
                <a:sym typeface="PT Sans"/>
              </a:rPr>
              <a:t>Collecting data of trade going through border gates</a:t>
            </a:r>
          </a:p>
          <a:p>
            <a:pPr marL="736600" marR="0" lvl="0" indent="-571500" algn="l" rtl="0">
              <a:lnSpc>
                <a:spcPct val="100000"/>
              </a:lnSpc>
              <a:spcBef>
                <a:spcPts val="2000"/>
              </a:spcBef>
              <a:spcAft>
                <a:spcPts val="0"/>
              </a:spcAft>
              <a:buClr>
                <a:srgbClr val="FFFFFF"/>
              </a:buClr>
              <a:buSzPct val="171000"/>
              <a:buFont typeface="PT Sans"/>
              <a:buChar char="•"/>
            </a:pPr>
            <a:r>
              <a:rPr lang="en-US" sz="3400" b="0" i="0" u="none" strike="noStrike" cap="none">
                <a:solidFill>
                  <a:schemeClr val="dk1"/>
                </a:solidFill>
                <a:latin typeface="PT Sans"/>
                <a:ea typeface="PT Sans"/>
                <a:cs typeface="PT Sans"/>
                <a:sym typeface="PT Sans"/>
              </a:rPr>
              <a:t>Review law enforcement activities</a:t>
            </a:r>
          </a:p>
          <a:p>
            <a:pPr marL="736600" marR="0" lvl="0" indent="-571500" algn="l" rtl="0">
              <a:lnSpc>
                <a:spcPct val="100000"/>
              </a:lnSpc>
              <a:spcBef>
                <a:spcPts val="2000"/>
              </a:spcBef>
              <a:spcAft>
                <a:spcPts val="0"/>
              </a:spcAft>
              <a:buClr>
                <a:srgbClr val="FFFFFF"/>
              </a:buClr>
              <a:buSzPct val="171000"/>
              <a:buFont typeface="PT Sans"/>
              <a:buChar char="•"/>
            </a:pPr>
            <a:r>
              <a:rPr lang="en-US" sz="3400" b="0" i="0" u="none" strike="noStrike" cap="none">
                <a:solidFill>
                  <a:schemeClr val="dk1"/>
                </a:solidFill>
                <a:latin typeface="PT Sans"/>
                <a:ea typeface="PT Sans"/>
                <a:cs typeface="PT Sans"/>
                <a:sym typeface="PT Sans"/>
              </a:rPr>
              <a:t>Trainings to law enforcement agencies (over 100 trained)</a:t>
            </a:r>
          </a:p>
          <a:p>
            <a:pPr marL="736600" marR="0" lvl="0" indent="-571500" algn="l" rtl="0">
              <a:lnSpc>
                <a:spcPct val="100000"/>
              </a:lnSpc>
              <a:spcBef>
                <a:spcPts val="2000"/>
              </a:spcBef>
              <a:spcAft>
                <a:spcPts val="0"/>
              </a:spcAft>
              <a:buClr>
                <a:srgbClr val="FFFFFF"/>
              </a:buClr>
              <a:buSzPct val="171000"/>
              <a:buFont typeface="PT Sans"/>
              <a:buChar char="•"/>
            </a:pPr>
            <a:r>
              <a:rPr lang="en-US" sz="3400" b="0" i="0" u="none" strike="noStrike" cap="none">
                <a:solidFill>
                  <a:schemeClr val="dk1"/>
                </a:solidFill>
                <a:latin typeface="PT Sans"/>
                <a:ea typeface="PT Sans"/>
                <a:cs typeface="PT Sans"/>
                <a:sym typeface="PT Sans"/>
              </a:rPr>
              <a:t>Building political will in provincial governments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pic>
        <p:nvPicPr>
          <p:cNvPr id="156" name="Shape 156"/>
          <p:cNvPicPr preferRelativeResize="0"/>
          <p:nvPr/>
        </p:nvPicPr>
        <p:blipFill>
          <a:blip r:embed="rId3">
            <a:alphaModFix/>
          </a:blip>
          <a:stretch>
            <a:fillRect/>
          </a:stretch>
        </p:blipFill>
        <p:spPr>
          <a:xfrm>
            <a:off x="11425236" y="8140700"/>
            <a:ext cx="1274761" cy="1295400"/>
          </a:xfrm>
          <a:prstGeom prst="rect">
            <a:avLst/>
          </a:prstGeom>
          <a:noFill/>
          <a:ln>
            <a:noFill/>
          </a:ln>
        </p:spPr>
      </p:pic>
      <p:sp>
        <p:nvSpPr>
          <p:cNvPr id="157" name="Shape 157"/>
          <p:cNvSpPr txBox="1">
            <a:spLocks noGrp="1"/>
          </p:cNvSpPr>
          <p:nvPr>
            <p:ph type="title"/>
          </p:nvPr>
        </p:nvSpPr>
        <p:spPr>
          <a:xfrm>
            <a:off x="1270000" y="239712"/>
            <a:ext cx="10464800" cy="2465386"/>
          </a:xfrm>
          <a:prstGeom prst="rect">
            <a:avLst/>
          </a:prstGeom>
          <a:noFill/>
          <a:ln>
            <a:noFill/>
          </a:ln>
        </p:spPr>
        <p:txBody>
          <a:bodyPr lIns="91425" tIns="45700" rIns="50800" bIns="45700" anchor="ctr" anchorCtr="0">
            <a:noAutofit/>
          </a:bodyPr>
          <a:lstStyle/>
          <a:p>
            <a:pPr marL="0" marR="0" lvl="0" indent="0" algn="ctr" rtl="0">
              <a:lnSpc>
                <a:spcPct val="100000"/>
              </a:lnSpc>
              <a:spcBef>
                <a:spcPts val="0"/>
              </a:spcBef>
              <a:spcAft>
                <a:spcPts val="0"/>
              </a:spcAft>
              <a:buClr>
                <a:schemeClr val="dk1"/>
              </a:buClr>
              <a:buSzPct val="25000"/>
              <a:buFont typeface="PT Sans"/>
              <a:buNone/>
            </a:pPr>
            <a:r>
              <a:rPr lang="en-US" sz="8400" b="1" i="0" u="none" strike="noStrike" cap="none">
                <a:solidFill>
                  <a:schemeClr val="dk1"/>
                </a:solidFill>
                <a:latin typeface="PT Sans"/>
                <a:ea typeface="PT Sans"/>
                <a:cs typeface="PT Sans"/>
                <a:sym typeface="PT Sans"/>
              </a:rPr>
              <a:t>PROJECT IN THE SOUTH</a:t>
            </a:r>
          </a:p>
        </p:txBody>
      </p:sp>
      <p:sp>
        <p:nvSpPr>
          <p:cNvPr id="158" name="Shape 158"/>
          <p:cNvSpPr txBox="1">
            <a:spLocks noGrp="1"/>
          </p:cNvSpPr>
          <p:nvPr>
            <p:ph type="body" idx="1"/>
          </p:nvPr>
        </p:nvSpPr>
        <p:spPr>
          <a:xfrm>
            <a:off x="1270000" y="2705100"/>
            <a:ext cx="10464800" cy="5840412"/>
          </a:xfrm>
          <a:prstGeom prst="rect">
            <a:avLst/>
          </a:prstGeom>
          <a:noFill/>
          <a:ln>
            <a:noFill/>
          </a:ln>
        </p:spPr>
        <p:txBody>
          <a:bodyPr lIns="91425" tIns="45700" rIns="50800" bIns="45700" anchor="ctr" anchorCtr="0">
            <a:noAutofit/>
          </a:bodyPr>
          <a:lstStyle/>
          <a:p>
            <a:pPr marL="736600" marR="0" lvl="0" indent="-571500" algn="l" rtl="0">
              <a:lnSpc>
                <a:spcPct val="100000"/>
              </a:lnSpc>
              <a:spcBef>
                <a:spcPts val="2400"/>
              </a:spcBef>
              <a:spcAft>
                <a:spcPts val="0"/>
              </a:spcAft>
              <a:buClr>
                <a:srgbClr val="FFFFFF"/>
              </a:buClr>
              <a:buSzPct val="171000"/>
              <a:buFont typeface="PT Sans"/>
              <a:buChar char="•"/>
            </a:pPr>
            <a:r>
              <a:rPr lang="en-US" sz="4200" b="0" i="0" u="none" strike="noStrike" cap="none">
                <a:solidFill>
                  <a:schemeClr val="dk1"/>
                </a:solidFill>
                <a:latin typeface="PT Sans"/>
                <a:ea typeface="PT Sans"/>
                <a:cs typeface="PT Sans"/>
                <a:sym typeface="PT Sans"/>
              </a:rPr>
              <a:t>Surveys of retailers and private zoos in Ho Chi Minh metropolitan area </a:t>
            </a:r>
          </a:p>
          <a:p>
            <a:pPr marL="736600" marR="0" lvl="0" indent="-571500" algn="l" rtl="0">
              <a:lnSpc>
                <a:spcPct val="100000"/>
              </a:lnSpc>
              <a:spcBef>
                <a:spcPts val="2400"/>
              </a:spcBef>
              <a:spcAft>
                <a:spcPts val="0"/>
              </a:spcAft>
              <a:buClr>
                <a:srgbClr val="FFFFFF"/>
              </a:buClr>
              <a:buSzPct val="171000"/>
              <a:buFont typeface="PT Sans"/>
              <a:buChar char="•"/>
            </a:pPr>
            <a:r>
              <a:rPr lang="en-US" sz="4200" b="0" i="0" u="none" strike="noStrike" cap="none">
                <a:solidFill>
                  <a:schemeClr val="dk1"/>
                </a:solidFill>
                <a:latin typeface="PT Sans"/>
                <a:ea typeface="PT Sans"/>
                <a:cs typeface="PT Sans"/>
                <a:sym typeface="PT Sans"/>
              </a:rPr>
              <a:t>Trainings to law enforcement agencies</a:t>
            </a:r>
          </a:p>
          <a:p>
            <a:pPr marL="736600" marR="0" lvl="0" indent="-571500" algn="l" rtl="0">
              <a:lnSpc>
                <a:spcPct val="100000"/>
              </a:lnSpc>
              <a:spcBef>
                <a:spcPts val="2400"/>
              </a:spcBef>
              <a:spcAft>
                <a:spcPts val="0"/>
              </a:spcAft>
              <a:buClr>
                <a:srgbClr val="FFFFFF"/>
              </a:buClr>
              <a:buSzPct val="171000"/>
              <a:buFont typeface="PT Sans"/>
              <a:buChar char="•"/>
            </a:pPr>
            <a:r>
              <a:rPr lang="en-US" sz="4200" b="0" i="0" u="none" strike="noStrike" cap="none">
                <a:solidFill>
                  <a:schemeClr val="dk1"/>
                </a:solidFill>
                <a:latin typeface="PT Sans"/>
                <a:ea typeface="PT Sans"/>
                <a:cs typeface="PT Sans"/>
                <a:sym typeface="PT Sans"/>
              </a:rPr>
              <a:t>Building political will in provincial governments</a:t>
            </a:r>
          </a:p>
          <a:p>
            <a:pPr marL="736600" marR="0" lvl="0" indent="-571500" algn="l" rtl="0">
              <a:lnSpc>
                <a:spcPct val="100000"/>
              </a:lnSpc>
              <a:spcBef>
                <a:spcPts val="2400"/>
              </a:spcBef>
              <a:spcAft>
                <a:spcPts val="0"/>
              </a:spcAft>
              <a:buClr>
                <a:srgbClr val="FFFFFF"/>
              </a:buClr>
              <a:buSzPct val="171000"/>
              <a:buFont typeface="PT Sans"/>
              <a:buChar char="•"/>
            </a:pPr>
            <a:r>
              <a:rPr lang="en-US" sz="4200" b="0" i="0" u="none" strike="noStrike" cap="none">
                <a:solidFill>
                  <a:schemeClr val="dk1"/>
                </a:solidFill>
                <a:latin typeface="PT Sans"/>
                <a:ea typeface="PT Sans"/>
                <a:cs typeface="PT Sans"/>
                <a:sym typeface="PT Sans"/>
              </a:rPr>
              <a:t>Supporting activities to law enforcement in Binh Phuoc province adjacent to Seima</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pic>
        <p:nvPicPr>
          <p:cNvPr id="163" name="Shape 163"/>
          <p:cNvPicPr preferRelativeResize="0"/>
          <p:nvPr/>
        </p:nvPicPr>
        <p:blipFill>
          <a:blip r:embed="rId3">
            <a:alphaModFix/>
          </a:blip>
          <a:stretch>
            <a:fillRect/>
          </a:stretch>
        </p:blipFill>
        <p:spPr>
          <a:xfrm>
            <a:off x="11425236" y="8140700"/>
            <a:ext cx="1274761" cy="1295400"/>
          </a:xfrm>
          <a:prstGeom prst="rect">
            <a:avLst/>
          </a:prstGeom>
          <a:noFill/>
          <a:ln>
            <a:noFill/>
          </a:ln>
        </p:spPr>
      </p:pic>
      <p:sp>
        <p:nvSpPr>
          <p:cNvPr id="164" name="Shape 164"/>
          <p:cNvSpPr txBox="1">
            <a:spLocks noGrp="1"/>
          </p:cNvSpPr>
          <p:nvPr>
            <p:ph type="title"/>
          </p:nvPr>
        </p:nvSpPr>
        <p:spPr>
          <a:xfrm>
            <a:off x="1270000" y="-268287"/>
            <a:ext cx="10464800" cy="2465386"/>
          </a:xfrm>
          <a:prstGeom prst="rect">
            <a:avLst/>
          </a:prstGeom>
          <a:noFill/>
          <a:ln>
            <a:noFill/>
          </a:ln>
        </p:spPr>
        <p:txBody>
          <a:bodyPr lIns="91425" tIns="45700" rIns="50800" bIns="45700" anchor="ctr" anchorCtr="0">
            <a:noAutofit/>
          </a:bodyPr>
          <a:lstStyle/>
          <a:p>
            <a:pPr marL="0" marR="0" lvl="0" indent="0" algn="ctr" rtl="0">
              <a:lnSpc>
                <a:spcPct val="100000"/>
              </a:lnSpc>
              <a:spcBef>
                <a:spcPts val="0"/>
              </a:spcBef>
              <a:spcAft>
                <a:spcPts val="0"/>
              </a:spcAft>
              <a:buClr>
                <a:schemeClr val="dk1"/>
              </a:buClr>
              <a:buSzPct val="25000"/>
              <a:buFont typeface="PT Sans"/>
              <a:buNone/>
            </a:pPr>
            <a:r>
              <a:rPr lang="en-US" sz="6400" b="1" i="0" u="none" strike="noStrike" cap="none">
                <a:solidFill>
                  <a:schemeClr val="dk1"/>
                </a:solidFill>
                <a:latin typeface="PT Sans"/>
                <a:ea typeface="PT Sans"/>
                <a:cs typeface="PT Sans"/>
                <a:sym typeface="PT Sans"/>
              </a:rPr>
              <a:t>Crack down in Binh Duong 7/2013</a:t>
            </a:r>
          </a:p>
        </p:txBody>
      </p:sp>
      <p:sp>
        <p:nvSpPr>
          <p:cNvPr id="165" name="Shape 165"/>
          <p:cNvSpPr txBox="1">
            <a:spLocks noGrp="1"/>
          </p:cNvSpPr>
          <p:nvPr>
            <p:ph type="body" idx="1"/>
          </p:nvPr>
        </p:nvSpPr>
        <p:spPr>
          <a:xfrm>
            <a:off x="1270000" y="2693986"/>
            <a:ext cx="10464800" cy="5862636"/>
          </a:xfrm>
          <a:prstGeom prst="rect">
            <a:avLst/>
          </a:prstGeom>
          <a:noFill/>
          <a:ln>
            <a:noFill/>
          </a:ln>
        </p:spPr>
        <p:txBody>
          <a:bodyPr lIns="91425" tIns="45700" rIns="50800" bIns="45700" anchor="ctr" anchorCtr="0">
            <a:noAutofit/>
          </a:bodyPr>
          <a:lstStyle/>
          <a:p>
            <a:pPr lvl="0">
              <a:spcBef>
                <a:spcPts val="0"/>
              </a:spcBef>
              <a:buNone/>
            </a:pPr>
            <a:endParaRPr/>
          </a:p>
        </p:txBody>
      </p:sp>
      <p:pic>
        <p:nvPicPr>
          <p:cNvPr id="166" name="Shape 166"/>
          <p:cNvPicPr preferRelativeResize="0"/>
          <p:nvPr/>
        </p:nvPicPr>
        <p:blipFill>
          <a:blip r:embed="rId4">
            <a:alphaModFix/>
          </a:blip>
          <a:stretch>
            <a:fillRect/>
          </a:stretch>
        </p:blipFill>
        <p:spPr>
          <a:xfrm>
            <a:off x="-107950" y="1895475"/>
            <a:ext cx="13195299" cy="87979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270000" y="239712"/>
            <a:ext cx="10464800" cy="2465386"/>
          </a:xfrm>
          <a:prstGeom prst="rect">
            <a:avLst/>
          </a:prstGeom>
          <a:noFill/>
          <a:ln>
            <a:noFill/>
          </a:ln>
        </p:spPr>
        <p:txBody>
          <a:bodyPr lIns="91425" tIns="45700" rIns="50800" bIns="45700" anchor="ctr" anchorCtr="0">
            <a:noAutofit/>
          </a:bodyPr>
          <a:lstStyle/>
          <a:p>
            <a:pPr lvl="0">
              <a:spcBef>
                <a:spcPts val="0"/>
              </a:spcBef>
              <a:buNone/>
            </a:pPr>
            <a:endParaRPr/>
          </a:p>
        </p:txBody>
      </p:sp>
      <p:sp>
        <p:nvSpPr>
          <p:cNvPr id="172" name="Shape 172"/>
          <p:cNvSpPr txBox="1">
            <a:spLocks noGrp="1"/>
          </p:cNvSpPr>
          <p:nvPr>
            <p:ph type="body" idx="1"/>
          </p:nvPr>
        </p:nvSpPr>
        <p:spPr>
          <a:xfrm>
            <a:off x="1270000" y="2693986"/>
            <a:ext cx="10464800" cy="5862636"/>
          </a:xfrm>
          <a:prstGeom prst="rect">
            <a:avLst/>
          </a:prstGeom>
          <a:noFill/>
          <a:ln>
            <a:noFill/>
          </a:ln>
        </p:spPr>
        <p:txBody>
          <a:bodyPr lIns="91425" tIns="45700" rIns="50800" bIns="45700" anchor="ctr" anchorCtr="0">
            <a:noAutofit/>
          </a:bodyPr>
          <a:lstStyle/>
          <a:p>
            <a:pPr lvl="0">
              <a:spcBef>
                <a:spcPts val="0"/>
              </a:spcBef>
              <a:buNone/>
            </a:pPr>
            <a:endParaRPr/>
          </a:p>
        </p:txBody>
      </p:sp>
      <p:pic>
        <p:nvPicPr>
          <p:cNvPr id="173" name="Shape 173"/>
          <p:cNvPicPr preferRelativeResize="0"/>
          <p:nvPr/>
        </p:nvPicPr>
        <p:blipFill>
          <a:blip r:embed="rId3">
            <a:alphaModFix/>
          </a:blip>
          <a:stretch>
            <a:fillRect/>
          </a:stretch>
        </p:blipFill>
        <p:spPr>
          <a:xfrm>
            <a:off x="0" y="-4876800"/>
            <a:ext cx="13004800" cy="195072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pic>
        <p:nvPicPr>
          <p:cNvPr id="178" name="Shape 178"/>
          <p:cNvPicPr preferRelativeResize="0"/>
          <p:nvPr/>
        </p:nvPicPr>
        <p:blipFill>
          <a:blip r:embed="rId3">
            <a:alphaModFix/>
          </a:blip>
          <a:stretch>
            <a:fillRect/>
          </a:stretch>
        </p:blipFill>
        <p:spPr>
          <a:xfrm>
            <a:off x="11425236" y="8140700"/>
            <a:ext cx="1274761" cy="1295400"/>
          </a:xfrm>
          <a:prstGeom prst="rect">
            <a:avLst/>
          </a:prstGeom>
          <a:noFill/>
          <a:ln>
            <a:noFill/>
          </a:ln>
        </p:spPr>
      </p:pic>
      <p:sp>
        <p:nvSpPr>
          <p:cNvPr id="179" name="Shape 179"/>
          <p:cNvSpPr txBox="1">
            <a:spLocks noGrp="1"/>
          </p:cNvSpPr>
          <p:nvPr>
            <p:ph type="title"/>
          </p:nvPr>
        </p:nvSpPr>
        <p:spPr>
          <a:xfrm>
            <a:off x="1270000" y="-268287"/>
            <a:ext cx="10464800" cy="2465386"/>
          </a:xfrm>
          <a:prstGeom prst="rect">
            <a:avLst/>
          </a:prstGeom>
          <a:noFill/>
          <a:ln>
            <a:noFill/>
          </a:ln>
        </p:spPr>
        <p:txBody>
          <a:bodyPr lIns="91425" tIns="45700" rIns="50800" bIns="45700" anchor="ctr" anchorCtr="0">
            <a:noAutofit/>
          </a:bodyPr>
          <a:lstStyle/>
          <a:p>
            <a:pPr marL="0" marR="0" lvl="0" indent="0" algn="ctr" rtl="0">
              <a:lnSpc>
                <a:spcPct val="100000"/>
              </a:lnSpc>
              <a:spcBef>
                <a:spcPts val="0"/>
              </a:spcBef>
              <a:spcAft>
                <a:spcPts val="0"/>
              </a:spcAft>
              <a:buClr>
                <a:schemeClr val="dk1"/>
              </a:buClr>
              <a:buSzPct val="25000"/>
              <a:buFont typeface="PT Sans"/>
              <a:buNone/>
            </a:pPr>
            <a:r>
              <a:rPr lang="en-US" sz="6400" b="1" i="0" u="none" strike="noStrike" cap="none">
                <a:solidFill>
                  <a:schemeClr val="dk1"/>
                </a:solidFill>
                <a:latin typeface="PT Sans"/>
                <a:ea typeface="PT Sans"/>
                <a:cs typeface="PT Sans"/>
                <a:sym typeface="PT Sans"/>
              </a:rPr>
              <a:t>Crack down in Dak Nong 9/2013</a:t>
            </a:r>
          </a:p>
        </p:txBody>
      </p:sp>
      <p:sp>
        <p:nvSpPr>
          <p:cNvPr id="180" name="Shape 180"/>
          <p:cNvSpPr txBox="1">
            <a:spLocks noGrp="1"/>
          </p:cNvSpPr>
          <p:nvPr>
            <p:ph type="body" idx="1"/>
          </p:nvPr>
        </p:nvSpPr>
        <p:spPr>
          <a:xfrm>
            <a:off x="1270000" y="2693986"/>
            <a:ext cx="10464800" cy="5862636"/>
          </a:xfrm>
          <a:prstGeom prst="rect">
            <a:avLst/>
          </a:prstGeom>
          <a:noFill/>
          <a:ln>
            <a:noFill/>
          </a:ln>
        </p:spPr>
        <p:txBody>
          <a:bodyPr lIns="91425" tIns="45700" rIns="50800" bIns="45700" anchor="ctr" anchorCtr="0">
            <a:noAutofit/>
          </a:bodyPr>
          <a:lstStyle/>
          <a:p>
            <a:pPr lvl="0">
              <a:spcBef>
                <a:spcPts val="0"/>
              </a:spcBef>
              <a:buNone/>
            </a:pPr>
            <a:endParaRPr/>
          </a:p>
        </p:txBody>
      </p:sp>
      <p:pic>
        <p:nvPicPr>
          <p:cNvPr id="181" name="Shape 181"/>
          <p:cNvPicPr preferRelativeResize="0"/>
          <p:nvPr/>
        </p:nvPicPr>
        <p:blipFill>
          <a:blip r:embed="rId4">
            <a:alphaModFix/>
          </a:blip>
          <a:stretch>
            <a:fillRect/>
          </a:stretch>
        </p:blipFill>
        <p:spPr>
          <a:xfrm>
            <a:off x="-12700" y="2487611"/>
            <a:ext cx="12801599" cy="5487987"/>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270000" y="239712"/>
            <a:ext cx="10464800" cy="2465386"/>
          </a:xfrm>
          <a:prstGeom prst="rect">
            <a:avLst/>
          </a:prstGeom>
          <a:noFill/>
          <a:ln>
            <a:noFill/>
          </a:ln>
        </p:spPr>
        <p:txBody>
          <a:bodyPr lIns="91425" tIns="45700" rIns="50800" bIns="45700" anchor="ctr" anchorCtr="0">
            <a:noAutofit/>
          </a:bodyPr>
          <a:lstStyle/>
          <a:p>
            <a:pPr lvl="0">
              <a:spcBef>
                <a:spcPts val="0"/>
              </a:spcBef>
              <a:buNone/>
            </a:pPr>
            <a:endParaRPr/>
          </a:p>
        </p:txBody>
      </p:sp>
      <p:sp>
        <p:nvSpPr>
          <p:cNvPr id="187" name="Shape 187"/>
          <p:cNvSpPr txBox="1">
            <a:spLocks noGrp="1"/>
          </p:cNvSpPr>
          <p:nvPr>
            <p:ph type="body" idx="1"/>
          </p:nvPr>
        </p:nvSpPr>
        <p:spPr>
          <a:xfrm>
            <a:off x="1270000" y="2693986"/>
            <a:ext cx="10464800" cy="5862636"/>
          </a:xfrm>
          <a:prstGeom prst="rect">
            <a:avLst/>
          </a:prstGeom>
          <a:noFill/>
          <a:ln>
            <a:noFill/>
          </a:ln>
        </p:spPr>
        <p:txBody>
          <a:bodyPr lIns="91425" tIns="45700" rIns="50800" bIns="45700" anchor="ctr" anchorCtr="0">
            <a:noAutofit/>
          </a:bodyPr>
          <a:lstStyle/>
          <a:p>
            <a:pPr lvl="0">
              <a:spcBef>
                <a:spcPts val="0"/>
              </a:spcBef>
              <a:buNone/>
            </a:pPr>
            <a:endParaRPr/>
          </a:p>
        </p:txBody>
      </p:sp>
      <p:pic>
        <p:nvPicPr>
          <p:cNvPr id="188" name="Shape 188"/>
          <p:cNvPicPr preferRelativeResize="0"/>
          <p:nvPr/>
        </p:nvPicPr>
        <p:blipFill>
          <a:blip r:embed="rId3">
            <a:alphaModFix/>
          </a:blip>
          <a:stretch>
            <a:fillRect/>
          </a:stretch>
        </p:blipFill>
        <p:spPr>
          <a:xfrm>
            <a:off x="25400" y="-342900"/>
            <a:ext cx="12934950" cy="8623300"/>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130300" y="4138612"/>
            <a:ext cx="10464800" cy="2465386"/>
          </a:xfrm>
          <a:prstGeom prst="rect">
            <a:avLst/>
          </a:prstGeom>
          <a:noFill/>
          <a:ln>
            <a:noFill/>
          </a:ln>
        </p:spPr>
        <p:txBody>
          <a:bodyPr lIns="91425" tIns="45700" rIns="50800" bIns="45700" anchor="ctr" anchorCtr="0">
            <a:noAutofit/>
          </a:bodyPr>
          <a:lstStyle/>
          <a:p>
            <a:pPr marL="0" marR="0" lvl="0" indent="0" algn="ctr" rtl="0">
              <a:lnSpc>
                <a:spcPct val="100000"/>
              </a:lnSpc>
              <a:spcBef>
                <a:spcPts val="0"/>
              </a:spcBef>
              <a:spcAft>
                <a:spcPts val="0"/>
              </a:spcAft>
              <a:buClr>
                <a:schemeClr val="dk1"/>
              </a:buClr>
              <a:buSzPct val="25000"/>
              <a:buFont typeface="PT Sans"/>
              <a:buNone/>
            </a:pPr>
            <a:r>
              <a:rPr lang="en-US" sz="8400" b="1" i="0" u="none" strike="noStrike" cap="none">
                <a:solidFill>
                  <a:schemeClr val="dk1"/>
                </a:solidFill>
                <a:latin typeface="PT Sans"/>
                <a:ea typeface="PT Sans"/>
                <a:cs typeface="PT Sans"/>
                <a:sym typeface="PT Sans"/>
              </a:rPr>
              <a:t>Q &amp; A</a:t>
            </a:r>
          </a:p>
        </p:txBody>
      </p:sp>
      <p:sp>
        <p:nvSpPr>
          <p:cNvPr id="194" name="Shape 194"/>
          <p:cNvSpPr txBox="1">
            <a:spLocks noGrp="1"/>
          </p:cNvSpPr>
          <p:nvPr>
            <p:ph type="body" idx="1"/>
          </p:nvPr>
        </p:nvSpPr>
        <p:spPr>
          <a:xfrm>
            <a:off x="1270000" y="2693986"/>
            <a:ext cx="10464800" cy="5862636"/>
          </a:xfrm>
          <a:prstGeom prst="rect">
            <a:avLst/>
          </a:prstGeom>
          <a:noFill/>
          <a:ln>
            <a:noFill/>
          </a:ln>
        </p:spPr>
        <p:txBody>
          <a:bodyPr lIns="91425" tIns="45700" rIns="50800" bIns="45700" anchor="ctr" anchorCtr="0">
            <a:noAutofit/>
          </a:bodyPr>
          <a:lstStyle/>
          <a:p>
            <a:pPr lvl="0">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270000" y="239712"/>
            <a:ext cx="10464800" cy="2465386"/>
          </a:xfrm>
          <a:prstGeom prst="rect">
            <a:avLst/>
          </a:prstGeom>
          <a:noFill/>
          <a:ln>
            <a:noFill/>
          </a:ln>
        </p:spPr>
        <p:txBody>
          <a:bodyPr lIns="91425" tIns="45700" rIns="50800" bIns="45700" anchor="ctr" anchorCtr="0">
            <a:noAutofit/>
          </a:bodyPr>
          <a:lstStyle/>
          <a:p>
            <a:pPr marL="0" marR="0" lvl="0" indent="0" algn="ctr" rtl="0">
              <a:lnSpc>
                <a:spcPct val="100000"/>
              </a:lnSpc>
              <a:spcBef>
                <a:spcPts val="0"/>
              </a:spcBef>
              <a:spcAft>
                <a:spcPts val="0"/>
              </a:spcAft>
              <a:buClr>
                <a:schemeClr val="dk1"/>
              </a:buClr>
              <a:buSzPct val="25000"/>
              <a:buFont typeface="PT Sans"/>
              <a:buNone/>
            </a:pPr>
            <a:r>
              <a:rPr lang="en-US" sz="8400" b="1" i="0" u="none" strike="noStrike" cap="none">
                <a:solidFill>
                  <a:schemeClr val="dk1"/>
                </a:solidFill>
                <a:latin typeface="PT Sans"/>
                <a:ea typeface="PT Sans"/>
                <a:cs typeface="PT Sans"/>
                <a:sym typeface="PT Sans"/>
              </a:rPr>
              <a:t>WCS VIETNAM</a:t>
            </a:r>
          </a:p>
        </p:txBody>
      </p:sp>
      <p:sp>
        <p:nvSpPr>
          <p:cNvPr id="70" name="Shape 70"/>
          <p:cNvSpPr txBox="1">
            <a:spLocks noGrp="1"/>
          </p:cNvSpPr>
          <p:nvPr>
            <p:ph type="body" idx="1"/>
          </p:nvPr>
        </p:nvSpPr>
        <p:spPr>
          <a:xfrm>
            <a:off x="1270000" y="2693986"/>
            <a:ext cx="10464800" cy="5862636"/>
          </a:xfrm>
          <a:prstGeom prst="rect">
            <a:avLst/>
          </a:prstGeom>
          <a:noFill/>
          <a:ln>
            <a:noFill/>
          </a:ln>
        </p:spPr>
        <p:txBody>
          <a:bodyPr lIns="91425" tIns="45700" rIns="50800" bIns="45700" anchor="ctr" anchorCtr="0">
            <a:noAutofit/>
          </a:bodyPr>
          <a:lstStyle/>
          <a:p>
            <a:pPr marL="736600" marR="0" lvl="0" indent="-571500" algn="l" rtl="0">
              <a:lnSpc>
                <a:spcPct val="100000"/>
              </a:lnSpc>
              <a:spcBef>
                <a:spcPts val="2400"/>
              </a:spcBef>
              <a:spcAft>
                <a:spcPts val="0"/>
              </a:spcAft>
              <a:buClr>
                <a:srgbClr val="FFFFFF"/>
              </a:buClr>
              <a:buSzPct val="171000"/>
              <a:buFont typeface="PT Sans"/>
              <a:buChar char="•"/>
            </a:pPr>
            <a:r>
              <a:rPr lang="en-US" sz="4200" b="0" i="0" u="none" strike="noStrike" cap="none">
                <a:solidFill>
                  <a:schemeClr val="dk1"/>
                </a:solidFill>
                <a:latin typeface="PT Sans"/>
                <a:ea typeface="PT Sans"/>
                <a:cs typeface="PT Sans"/>
                <a:sym typeface="PT Sans"/>
              </a:rPr>
              <a:t>Wildlife trade: Scott Roberton</a:t>
            </a:r>
          </a:p>
          <a:p>
            <a:pPr marL="736600" marR="0" lvl="0" indent="-571500" algn="l" rtl="0">
              <a:lnSpc>
                <a:spcPct val="100000"/>
              </a:lnSpc>
              <a:spcBef>
                <a:spcPts val="2400"/>
              </a:spcBef>
              <a:spcAft>
                <a:spcPts val="0"/>
              </a:spcAft>
              <a:buClr>
                <a:srgbClr val="FFFFFF"/>
              </a:buClr>
              <a:buSzPct val="171000"/>
              <a:buFont typeface="PT Sans"/>
              <a:buChar char="•"/>
            </a:pPr>
            <a:r>
              <a:rPr lang="en-US" sz="4200" b="0" i="0" u="none" strike="noStrike" cap="none">
                <a:solidFill>
                  <a:schemeClr val="dk1"/>
                </a:solidFill>
                <a:latin typeface="PT Sans"/>
                <a:ea typeface="PT Sans"/>
                <a:cs typeface="PT Sans"/>
                <a:sym typeface="PT Sans"/>
              </a:rPr>
              <a:t>Health: Amanda Fine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a:off x="11425236" y="8140700"/>
            <a:ext cx="1274761" cy="1295400"/>
          </a:xfrm>
          <a:prstGeom prst="rect">
            <a:avLst/>
          </a:prstGeom>
          <a:noFill/>
          <a:ln>
            <a:noFill/>
          </a:ln>
        </p:spPr>
      </p:pic>
      <p:sp>
        <p:nvSpPr>
          <p:cNvPr id="76" name="Shape 76"/>
          <p:cNvSpPr txBox="1">
            <a:spLocks noGrp="1"/>
          </p:cNvSpPr>
          <p:nvPr>
            <p:ph type="title"/>
          </p:nvPr>
        </p:nvSpPr>
        <p:spPr>
          <a:xfrm>
            <a:off x="1270000" y="254000"/>
            <a:ext cx="10464800" cy="2438399"/>
          </a:xfrm>
          <a:prstGeom prst="rect">
            <a:avLst/>
          </a:prstGeom>
          <a:noFill/>
          <a:ln>
            <a:noFill/>
          </a:ln>
        </p:spPr>
        <p:txBody>
          <a:bodyPr lIns="91425" tIns="45700" rIns="50800" bIns="45700" anchor="ctr" anchorCtr="0">
            <a:noAutofit/>
          </a:bodyPr>
          <a:lstStyle/>
          <a:p>
            <a:pPr marL="0" marR="0" lvl="0" indent="0" algn="ctr" rtl="0">
              <a:lnSpc>
                <a:spcPct val="100000"/>
              </a:lnSpc>
              <a:spcBef>
                <a:spcPts val="0"/>
              </a:spcBef>
              <a:spcAft>
                <a:spcPts val="0"/>
              </a:spcAft>
              <a:buClr>
                <a:schemeClr val="dk1"/>
              </a:buClr>
              <a:buSzPct val="25000"/>
              <a:buFont typeface="PT Sans"/>
              <a:buNone/>
            </a:pPr>
            <a:r>
              <a:rPr lang="en-US" sz="8400" b="1" i="0" u="none" strike="noStrike" cap="none">
                <a:solidFill>
                  <a:schemeClr val="dk1"/>
                </a:solidFill>
                <a:latin typeface="PT Sans"/>
                <a:ea typeface="PT Sans"/>
                <a:cs typeface="PT Sans"/>
                <a:sym typeface="PT Sans"/>
              </a:rPr>
              <a:t>VIETNAM OVERVIEW</a:t>
            </a:r>
          </a:p>
        </p:txBody>
      </p:sp>
      <p:sp>
        <p:nvSpPr>
          <p:cNvPr id="77" name="Shape 77"/>
          <p:cNvSpPr txBox="1">
            <a:spLocks noGrp="1"/>
          </p:cNvSpPr>
          <p:nvPr>
            <p:ph type="body" idx="1"/>
          </p:nvPr>
        </p:nvSpPr>
        <p:spPr>
          <a:xfrm>
            <a:off x="647700" y="2235200"/>
            <a:ext cx="11709400" cy="6388099"/>
          </a:xfrm>
          <a:prstGeom prst="rect">
            <a:avLst/>
          </a:prstGeom>
          <a:noFill/>
          <a:ln>
            <a:noFill/>
          </a:ln>
        </p:spPr>
        <p:txBody>
          <a:bodyPr lIns="91425" tIns="45700" rIns="50800" bIns="45700" anchor="ctr" anchorCtr="0">
            <a:noAutofit/>
          </a:bodyPr>
          <a:lstStyle/>
          <a:p>
            <a:pPr marL="736600" marR="0" lvl="0" indent="-571500" algn="l" rtl="0">
              <a:lnSpc>
                <a:spcPct val="100000"/>
              </a:lnSpc>
              <a:spcBef>
                <a:spcPts val="0"/>
              </a:spcBef>
              <a:spcAft>
                <a:spcPts val="0"/>
              </a:spcAft>
              <a:buClr>
                <a:srgbClr val="FFFFFF"/>
              </a:buClr>
              <a:buSzPct val="170999"/>
              <a:buFont typeface="PT Sans"/>
              <a:buChar char="•"/>
            </a:pPr>
            <a:r>
              <a:rPr lang="en-US" sz="3500" b="0" i="0" u="none" strike="noStrike" cap="none">
                <a:solidFill>
                  <a:schemeClr val="dk1"/>
                </a:solidFill>
                <a:latin typeface="PT Sans"/>
                <a:ea typeface="PT Sans"/>
                <a:cs typeface="PT Sans"/>
                <a:sym typeface="PT Sans"/>
              </a:rPr>
              <a:t>Both consuming and transitting country</a:t>
            </a:r>
          </a:p>
          <a:p>
            <a:pPr marL="736600" marR="0" lvl="0" indent="-571500" algn="l" rtl="0">
              <a:lnSpc>
                <a:spcPct val="100000"/>
              </a:lnSpc>
              <a:spcBef>
                <a:spcPts val="2000"/>
              </a:spcBef>
              <a:spcAft>
                <a:spcPts val="0"/>
              </a:spcAft>
              <a:buClr>
                <a:srgbClr val="FFFFFF"/>
              </a:buClr>
              <a:buSzPct val="170999"/>
              <a:buFont typeface="PT Sans"/>
              <a:buChar char="•"/>
            </a:pPr>
            <a:r>
              <a:rPr lang="en-US" sz="3500" b="0" i="0" u="none" strike="noStrike" cap="none">
                <a:solidFill>
                  <a:schemeClr val="dk1"/>
                </a:solidFill>
                <a:latin typeface="PT Sans"/>
                <a:ea typeface="PT Sans"/>
                <a:cs typeface="PT Sans"/>
                <a:sym typeface="PT Sans"/>
              </a:rPr>
              <a:t>Legally exports a large number of CITES-species to China each year including live primates, bears, turtles, monitor lizards, seahorses, and clams in addition to crocodiles (live, skins, meat and leather products), snakes (live, skins, meat and leather products), raw corals, plants (for Traditional Medicine and decoration), and carvings and pieces of timber.  Sourced from Lao, Cambodia, Myanmar</a:t>
            </a:r>
          </a:p>
          <a:p>
            <a:pPr marL="736600" marR="0" lvl="0" indent="-571500" algn="l" rtl="0">
              <a:lnSpc>
                <a:spcPct val="100000"/>
              </a:lnSpc>
              <a:spcBef>
                <a:spcPts val="2000"/>
              </a:spcBef>
              <a:spcAft>
                <a:spcPts val="0"/>
              </a:spcAft>
              <a:buClr>
                <a:srgbClr val="FFFFFF"/>
              </a:buClr>
              <a:buSzPct val="170999"/>
              <a:buFont typeface="PT Sans"/>
              <a:buChar char="•"/>
            </a:pPr>
            <a:r>
              <a:rPr lang="en-US" sz="3500" b="0" i="0" u="none" strike="noStrike" cap="none">
                <a:solidFill>
                  <a:schemeClr val="dk1"/>
                </a:solidFill>
                <a:latin typeface="PT Sans"/>
                <a:ea typeface="PT Sans"/>
                <a:cs typeface="PT Sans"/>
                <a:sym typeface="PT Sans"/>
              </a:rPr>
              <a:t>Illegaly: all kinds of species, coming from SE Asia also Africa</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pic>
        <p:nvPicPr>
          <p:cNvPr id="82" name="Shape 82"/>
          <p:cNvPicPr preferRelativeResize="0"/>
          <p:nvPr/>
        </p:nvPicPr>
        <p:blipFill>
          <a:blip r:embed="rId3">
            <a:alphaModFix/>
          </a:blip>
          <a:stretch>
            <a:fillRect/>
          </a:stretch>
        </p:blipFill>
        <p:spPr>
          <a:xfrm>
            <a:off x="11425236" y="8140700"/>
            <a:ext cx="1274761" cy="1295400"/>
          </a:xfrm>
          <a:prstGeom prst="rect">
            <a:avLst/>
          </a:prstGeom>
          <a:noFill/>
          <a:ln>
            <a:noFill/>
          </a:ln>
        </p:spPr>
      </p:pic>
      <p:pic>
        <p:nvPicPr>
          <p:cNvPr id="83" name="Shape 83"/>
          <p:cNvPicPr preferRelativeResize="0"/>
          <p:nvPr/>
        </p:nvPicPr>
        <p:blipFill>
          <a:blip r:embed="rId4">
            <a:alphaModFix/>
          </a:blip>
          <a:stretch>
            <a:fillRect/>
          </a:stretch>
        </p:blipFill>
        <p:spPr>
          <a:xfrm>
            <a:off x="0" y="-685800"/>
            <a:ext cx="8496300" cy="120015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88" name="Shape 88"/>
          <p:cNvPicPr preferRelativeResize="0"/>
          <p:nvPr/>
        </p:nvPicPr>
        <p:blipFill>
          <a:blip r:embed="rId3">
            <a:alphaModFix/>
          </a:blip>
          <a:stretch>
            <a:fillRect/>
          </a:stretch>
        </p:blipFill>
        <p:spPr>
          <a:xfrm>
            <a:off x="11425236" y="8140700"/>
            <a:ext cx="1274761" cy="1295400"/>
          </a:xfrm>
          <a:prstGeom prst="rect">
            <a:avLst/>
          </a:prstGeom>
          <a:noFill/>
          <a:ln>
            <a:noFill/>
          </a:ln>
        </p:spPr>
      </p:pic>
      <p:sp>
        <p:nvSpPr>
          <p:cNvPr id="89" name="Shape 89"/>
          <p:cNvSpPr txBox="1">
            <a:spLocks noGrp="1"/>
          </p:cNvSpPr>
          <p:nvPr>
            <p:ph type="title"/>
          </p:nvPr>
        </p:nvSpPr>
        <p:spPr>
          <a:xfrm>
            <a:off x="1270000" y="250825"/>
            <a:ext cx="10464800" cy="2443161"/>
          </a:xfrm>
          <a:prstGeom prst="rect">
            <a:avLst/>
          </a:prstGeom>
          <a:noFill/>
          <a:ln>
            <a:noFill/>
          </a:ln>
        </p:spPr>
        <p:txBody>
          <a:bodyPr lIns="91425" tIns="45700" rIns="50800" bIns="45700" anchor="ctr" anchorCtr="0">
            <a:noAutofit/>
          </a:bodyPr>
          <a:lstStyle/>
          <a:p>
            <a:pPr marL="0" marR="0" lvl="0" indent="0" algn="ctr" rtl="0">
              <a:lnSpc>
                <a:spcPct val="100000"/>
              </a:lnSpc>
              <a:spcBef>
                <a:spcPts val="0"/>
              </a:spcBef>
              <a:spcAft>
                <a:spcPts val="0"/>
              </a:spcAft>
              <a:buClr>
                <a:schemeClr val="dk1"/>
              </a:buClr>
              <a:buSzPct val="25000"/>
              <a:buFont typeface="PT Sans"/>
              <a:buNone/>
            </a:pPr>
            <a:r>
              <a:rPr lang="en-US" sz="8400" b="1" i="0" u="none" strike="noStrike" cap="none">
                <a:solidFill>
                  <a:schemeClr val="dk1"/>
                </a:solidFill>
                <a:latin typeface="PT Sans"/>
                <a:ea typeface="PT Sans"/>
                <a:cs typeface="PT Sans"/>
                <a:sym typeface="PT Sans"/>
              </a:rPr>
              <a:t>         </a:t>
            </a:r>
          </a:p>
        </p:txBody>
      </p:sp>
      <p:pic>
        <p:nvPicPr>
          <p:cNvPr id="90" name="Shape 90"/>
          <p:cNvPicPr preferRelativeResize="0"/>
          <p:nvPr/>
        </p:nvPicPr>
        <p:blipFill>
          <a:blip r:embed="rId4">
            <a:alphaModFix/>
          </a:blip>
          <a:stretch>
            <a:fillRect/>
          </a:stretch>
        </p:blipFill>
        <p:spPr>
          <a:xfrm>
            <a:off x="502500" y="0"/>
            <a:ext cx="8496300" cy="120015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pic>
        <p:nvPicPr>
          <p:cNvPr id="95" name="Shape 95"/>
          <p:cNvPicPr preferRelativeResize="0"/>
          <p:nvPr/>
        </p:nvPicPr>
        <p:blipFill>
          <a:blip r:embed="rId3">
            <a:alphaModFix/>
          </a:blip>
          <a:stretch>
            <a:fillRect/>
          </a:stretch>
        </p:blipFill>
        <p:spPr>
          <a:xfrm>
            <a:off x="11425236" y="8140700"/>
            <a:ext cx="1274761" cy="1295400"/>
          </a:xfrm>
          <a:prstGeom prst="rect">
            <a:avLst/>
          </a:prstGeom>
          <a:noFill/>
          <a:ln>
            <a:noFill/>
          </a:ln>
        </p:spPr>
      </p:pic>
      <p:pic>
        <p:nvPicPr>
          <p:cNvPr id="96" name="Shape 96"/>
          <p:cNvPicPr preferRelativeResize="0"/>
          <p:nvPr/>
        </p:nvPicPr>
        <p:blipFill>
          <a:blip r:embed="rId4">
            <a:alphaModFix/>
          </a:blip>
          <a:stretch>
            <a:fillRect/>
          </a:stretch>
        </p:blipFill>
        <p:spPr>
          <a:xfrm>
            <a:off x="0" y="-698500"/>
            <a:ext cx="8496300" cy="12001500"/>
          </a:xfrm>
          <a:prstGeom prst="rect">
            <a:avLst/>
          </a:prstGeom>
          <a:noFill/>
          <a:ln>
            <a:noFill/>
          </a:ln>
        </p:spPr>
      </p:pic>
      <p:grpSp>
        <p:nvGrpSpPr>
          <p:cNvPr id="97" name="Shape 97"/>
          <p:cNvGrpSpPr/>
          <p:nvPr/>
        </p:nvGrpSpPr>
        <p:grpSpPr>
          <a:xfrm>
            <a:off x="7289800" y="1155700"/>
            <a:ext cx="4014786" cy="698499"/>
            <a:chOff x="0" y="0"/>
            <a:chExt cx="4014786" cy="698499"/>
          </a:xfrm>
        </p:grpSpPr>
        <p:sp>
          <p:nvSpPr>
            <p:cNvPr id="98" name="Shape 98"/>
            <p:cNvSpPr txBox="1"/>
            <p:nvPr/>
          </p:nvSpPr>
          <p:spPr>
            <a:xfrm>
              <a:off x="2625725" y="0"/>
              <a:ext cx="1389061"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buClr>
                  <a:schemeClr val="dk1"/>
                </a:buClr>
                <a:buSzPct val="25000"/>
                <a:buFont typeface="Cabin"/>
                <a:buNone/>
              </a:pPr>
              <a:r>
                <a:rPr lang="en-US" sz="4200" b="0" i="0" u="none" strike="noStrike" cap="none">
                  <a:solidFill>
                    <a:schemeClr val="dk1"/>
                  </a:solidFill>
                  <a:latin typeface="Cabin"/>
                  <a:ea typeface="Cabin"/>
                  <a:cs typeface="Cabin"/>
                  <a:sym typeface="Cabin"/>
                </a:rPr>
                <a:t>North</a:t>
              </a:r>
            </a:p>
          </p:txBody>
        </p:sp>
        <p:cxnSp>
          <p:nvCxnSpPr>
            <p:cNvPr id="99" name="Shape 99"/>
            <p:cNvCxnSpPr/>
            <p:nvPr/>
          </p:nvCxnSpPr>
          <p:spPr>
            <a:xfrm rot="10800000" flipH="1">
              <a:off x="0" y="687387"/>
              <a:ext cx="3981449" cy="11112"/>
            </a:xfrm>
            <a:prstGeom prst="straightConnector1">
              <a:avLst/>
            </a:prstGeom>
            <a:noFill/>
            <a:ln w="127000" cap="flat" cmpd="sng">
              <a:solidFill>
                <a:srgbClr val="C97100"/>
              </a:solidFill>
              <a:prstDash val="solid"/>
              <a:miter/>
              <a:headEnd type="stealth" w="med" len="med"/>
              <a:tailEnd type="none" w="med" len="med"/>
            </a:ln>
          </p:spPr>
        </p:cxnSp>
      </p:grpSp>
      <p:grpSp>
        <p:nvGrpSpPr>
          <p:cNvPr id="100" name="Shape 100"/>
          <p:cNvGrpSpPr/>
          <p:nvPr/>
        </p:nvGrpSpPr>
        <p:grpSpPr>
          <a:xfrm>
            <a:off x="7289800" y="4241800"/>
            <a:ext cx="4005262" cy="692150"/>
            <a:chOff x="0" y="0"/>
            <a:chExt cx="4005262" cy="692150"/>
          </a:xfrm>
        </p:grpSpPr>
        <p:sp>
          <p:nvSpPr>
            <p:cNvPr id="101" name="Shape 101"/>
            <p:cNvSpPr txBox="1"/>
            <p:nvPr/>
          </p:nvSpPr>
          <p:spPr>
            <a:xfrm>
              <a:off x="2359025" y="0"/>
              <a:ext cx="164623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buClr>
                  <a:schemeClr val="dk1"/>
                </a:buClr>
                <a:buSzPct val="25000"/>
                <a:buFont typeface="Cabin"/>
                <a:buNone/>
              </a:pPr>
              <a:r>
                <a:rPr lang="en-US" sz="4200" b="0" i="0" u="none" strike="noStrike" cap="none">
                  <a:solidFill>
                    <a:schemeClr val="dk1"/>
                  </a:solidFill>
                  <a:latin typeface="Cabin"/>
                  <a:ea typeface="Cabin"/>
                  <a:cs typeface="Cabin"/>
                  <a:sym typeface="Cabin"/>
                </a:rPr>
                <a:t>Central</a:t>
              </a:r>
            </a:p>
          </p:txBody>
        </p:sp>
        <p:cxnSp>
          <p:nvCxnSpPr>
            <p:cNvPr id="102" name="Shape 102"/>
            <p:cNvCxnSpPr/>
            <p:nvPr/>
          </p:nvCxnSpPr>
          <p:spPr>
            <a:xfrm rot="10800000" flipH="1">
              <a:off x="0" y="682625"/>
              <a:ext cx="3981449" cy="9524"/>
            </a:xfrm>
            <a:prstGeom prst="straightConnector1">
              <a:avLst/>
            </a:prstGeom>
            <a:noFill/>
            <a:ln w="127000" cap="flat" cmpd="sng">
              <a:solidFill>
                <a:srgbClr val="C97100"/>
              </a:solidFill>
              <a:prstDash val="solid"/>
              <a:miter/>
              <a:headEnd type="stealth" w="med" len="med"/>
              <a:tailEnd type="none" w="med" len="med"/>
            </a:ln>
          </p:spPr>
        </p:cxnSp>
      </p:grpSp>
      <p:grpSp>
        <p:nvGrpSpPr>
          <p:cNvPr id="103" name="Shape 103"/>
          <p:cNvGrpSpPr/>
          <p:nvPr/>
        </p:nvGrpSpPr>
        <p:grpSpPr>
          <a:xfrm>
            <a:off x="7150100" y="7327900"/>
            <a:ext cx="3981449" cy="692150"/>
            <a:chOff x="0" y="0"/>
            <a:chExt cx="3981449" cy="692150"/>
          </a:xfrm>
        </p:grpSpPr>
        <p:sp>
          <p:nvSpPr>
            <p:cNvPr id="104" name="Shape 104"/>
            <p:cNvSpPr txBox="1"/>
            <p:nvPr/>
          </p:nvSpPr>
          <p:spPr>
            <a:xfrm>
              <a:off x="2690811" y="0"/>
              <a:ext cx="1262062"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buClr>
                  <a:schemeClr val="dk1"/>
                </a:buClr>
                <a:buSzPct val="25000"/>
                <a:buFont typeface="Cabin"/>
                <a:buNone/>
              </a:pPr>
              <a:r>
                <a:rPr lang="en-US" sz="4200" b="0" i="0" u="none" strike="noStrike" cap="none">
                  <a:solidFill>
                    <a:schemeClr val="dk1"/>
                  </a:solidFill>
                  <a:latin typeface="Cabin"/>
                  <a:ea typeface="Cabin"/>
                  <a:cs typeface="Cabin"/>
                  <a:sym typeface="Cabin"/>
                </a:rPr>
                <a:t>South</a:t>
              </a:r>
            </a:p>
          </p:txBody>
        </p:sp>
        <p:cxnSp>
          <p:nvCxnSpPr>
            <p:cNvPr id="105" name="Shape 105"/>
            <p:cNvCxnSpPr/>
            <p:nvPr/>
          </p:nvCxnSpPr>
          <p:spPr>
            <a:xfrm rot="10800000" flipH="1">
              <a:off x="0" y="685800"/>
              <a:ext cx="3981449" cy="6349"/>
            </a:xfrm>
            <a:prstGeom prst="straightConnector1">
              <a:avLst/>
            </a:prstGeom>
            <a:noFill/>
            <a:ln w="127000" cap="flat" cmpd="sng">
              <a:solidFill>
                <a:srgbClr val="C97100"/>
              </a:solidFill>
              <a:prstDash val="solid"/>
              <a:miter/>
              <a:headEnd type="stealth" w="med" len="med"/>
              <a:tailEnd type="none" w="med" len="med"/>
            </a:ln>
          </p:spPr>
        </p:cxnSp>
      </p:gr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pic>
        <p:nvPicPr>
          <p:cNvPr id="110" name="Shape 110"/>
          <p:cNvPicPr preferRelativeResize="0"/>
          <p:nvPr/>
        </p:nvPicPr>
        <p:blipFill>
          <a:blip r:embed="rId3">
            <a:alphaModFix/>
          </a:blip>
          <a:stretch>
            <a:fillRect/>
          </a:stretch>
        </p:blipFill>
        <p:spPr>
          <a:xfrm>
            <a:off x="11425236" y="8140700"/>
            <a:ext cx="1274761" cy="1295400"/>
          </a:xfrm>
          <a:prstGeom prst="rect">
            <a:avLst/>
          </a:prstGeom>
          <a:noFill/>
          <a:ln>
            <a:noFill/>
          </a:ln>
        </p:spPr>
      </p:pic>
      <p:sp>
        <p:nvSpPr>
          <p:cNvPr id="111" name="Shape 111"/>
          <p:cNvSpPr txBox="1">
            <a:spLocks noGrp="1"/>
          </p:cNvSpPr>
          <p:nvPr>
            <p:ph type="title"/>
          </p:nvPr>
        </p:nvSpPr>
        <p:spPr>
          <a:xfrm>
            <a:off x="1270000" y="239712"/>
            <a:ext cx="10464800" cy="2465386"/>
          </a:xfrm>
          <a:prstGeom prst="rect">
            <a:avLst/>
          </a:prstGeom>
          <a:noFill/>
          <a:ln>
            <a:noFill/>
          </a:ln>
        </p:spPr>
        <p:txBody>
          <a:bodyPr lIns="91425" tIns="45700" rIns="50800" bIns="45700" anchor="ctr" anchorCtr="0">
            <a:noAutofit/>
          </a:bodyPr>
          <a:lstStyle/>
          <a:p>
            <a:pPr marL="0" marR="0" lvl="0" indent="0" algn="ctr" rtl="0">
              <a:lnSpc>
                <a:spcPct val="100000"/>
              </a:lnSpc>
              <a:spcBef>
                <a:spcPts val="0"/>
              </a:spcBef>
              <a:spcAft>
                <a:spcPts val="0"/>
              </a:spcAft>
              <a:buClr>
                <a:schemeClr val="dk1"/>
              </a:buClr>
              <a:buSzPct val="25000"/>
              <a:buFont typeface="PT Sans"/>
              <a:buNone/>
            </a:pPr>
            <a:r>
              <a:rPr lang="en-US" sz="8400" b="1" i="0" u="none" strike="noStrike" cap="none">
                <a:solidFill>
                  <a:schemeClr val="dk1"/>
                </a:solidFill>
                <a:latin typeface="PT Sans"/>
                <a:ea typeface="PT Sans"/>
                <a:cs typeface="PT Sans"/>
                <a:sym typeface="PT Sans"/>
              </a:rPr>
              <a:t>OUR PROJECTS</a:t>
            </a:r>
          </a:p>
        </p:txBody>
      </p:sp>
      <p:sp>
        <p:nvSpPr>
          <p:cNvPr id="112" name="Shape 112"/>
          <p:cNvSpPr txBox="1">
            <a:spLocks noGrp="1"/>
          </p:cNvSpPr>
          <p:nvPr>
            <p:ph type="body" idx="1"/>
          </p:nvPr>
        </p:nvSpPr>
        <p:spPr>
          <a:xfrm>
            <a:off x="1270000" y="2705100"/>
            <a:ext cx="10464800" cy="5840412"/>
          </a:xfrm>
          <a:prstGeom prst="rect">
            <a:avLst/>
          </a:prstGeom>
          <a:noFill/>
          <a:ln>
            <a:noFill/>
          </a:ln>
        </p:spPr>
        <p:txBody>
          <a:bodyPr lIns="91425" tIns="45700" rIns="50800" bIns="45700" anchor="ctr" anchorCtr="0">
            <a:noAutofit/>
          </a:bodyPr>
          <a:lstStyle/>
          <a:p>
            <a:pPr marL="736600" marR="0" lvl="0" indent="-571500" algn="l" rtl="0">
              <a:lnSpc>
                <a:spcPct val="100000"/>
              </a:lnSpc>
              <a:spcBef>
                <a:spcPts val="2400"/>
              </a:spcBef>
              <a:spcAft>
                <a:spcPts val="0"/>
              </a:spcAft>
              <a:buClr>
                <a:srgbClr val="FFFFFF"/>
              </a:buClr>
              <a:buSzPct val="171000"/>
              <a:buFont typeface="PT Sans"/>
              <a:buChar char="•"/>
            </a:pPr>
            <a:r>
              <a:rPr lang="en-US" sz="4200" b="0" i="0" u="none" strike="noStrike" cap="none">
                <a:solidFill>
                  <a:schemeClr val="dk1"/>
                </a:solidFill>
                <a:latin typeface="PT Sans"/>
                <a:ea typeface="PT Sans"/>
                <a:cs typeface="PT Sans"/>
                <a:sym typeface="PT Sans"/>
              </a:rPr>
              <a:t>Work along the trade route</a:t>
            </a:r>
          </a:p>
          <a:p>
            <a:pPr marL="736600" marR="0" lvl="0" indent="-571500" algn="l" rtl="0">
              <a:lnSpc>
                <a:spcPct val="100000"/>
              </a:lnSpc>
              <a:spcBef>
                <a:spcPts val="2400"/>
              </a:spcBef>
              <a:spcAft>
                <a:spcPts val="0"/>
              </a:spcAft>
              <a:buClr>
                <a:srgbClr val="FFFFFF"/>
              </a:buClr>
              <a:buSzPct val="171000"/>
              <a:buFont typeface="PT Sans"/>
              <a:buChar char="•"/>
            </a:pPr>
            <a:r>
              <a:rPr lang="en-US" sz="4200" b="0" i="0" u="none" strike="noStrike" cap="none">
                <a:solidFill>
                  <a:schemeClr val="dk1"/>
                </a:solidFill>
                <a:latin typeface="PT Sans"/>
                <a:ea typeface="PT Sans"/>
                <a:cs typeface="PT Sans"/>
                <a:sym typeface="PT Sans"/>
              </a:rPr>
              <a:t>Support global WCS strategy and other WCS programs in the region</a:t>
            </a:r>
          </a:p>
          <a:p>
            <a:pPr marL="736600" marR="0" lvl="0" indent="-571500" algn="l" rtl="0">
              <a:lnSpc>
                <a:spcPct val="100000"/>
              </a:lnSpc>
              <a:spcBef>
                <a:spcPts val="2400"/>
              </a:spcBef>
              <a:spcAft>
                <a:spcPts val="0"/>
              </a:spcAft>
              <a:buClr>
                <a:srgbClr val="FFFFFF"/>
              </a:buClr>
              <a:buSzPct val="171000"/>
              <a:buFont typeface="PT Sans"/>
              <a:buChar char="•"/>
            </a:pPr>
            <a:r>
              <a:rPr lang="en-US" sz="4200" b="0" i="0" u="none" strike="noStrike" cap="none">
                <a:solidFill>
                  <a:schemeClr val="dk1"/>
                </a:solidFill>
                <a:latin typeface="PT Sans"/>
                <a:ea typeface="PT Sans"/>
                <a:cs typeface="PT Sans"/>
                <a:sym typeface="PT Sans"/>
              </a:rPr>
              <a:t>Promote the fight against illegal wildlife trade through the health program and promote health risks through the trade program</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11425236" y="8140700"/>
            <a:ext cx="1274761" cy="1295400"/>
          </a:xfrm>
          <a:prstGeom prst="rect">
            <a:avLst/>
          </a:prstGeom>
          <a:noFill/>
          <a:ln>
            <a:noFill/>
          </a:ln>
        </p:spPr>
      </p:pic>
      <p:pic>
        <p:nvPicPr>
          <p:cNvPr id="118" name="Shape 118"/>
          <p:cNvPicPr preferRelativeResize="0"/>
          <p:nvPr/>
        </p:nvPicPr>
        <p:blipFill>
          <a:blip r:embed="rId4">
            <a:alphaModFix/>
          </a:blip>
          <a:stretch>
            <a:fillRect/>
          </a:stretch>
        </p:blipFill>
        <p:spPr>
          <a:xfrm>
            <a:off x="0" y="-1117600"/>
            <a:ext cx="7810500" cy="11150600"/>
          </a:xfrm>
          <a:prstGeom prst="rect">
            <a:avLst/>
          </a:prstGeom>
          <a:noFill/>
          <a:ln>
            <a:noFill/>
          </a:ln>
        </p:spPr>
      </p:pic>
      <p:grpSp>
        <p:nvGrpSpPr>
          <p:cNvPr id="119" name="Shape 119"/>
          <p:cNvGrpSpPr/>
          <p:nvPr/>
        </p:nvGrpSpPr>
        <p:grpSpPr>
          <a:xfrm>
            <a:off x="7289800" y="1155700"/>
            <a:ext cx="4014786" cy="698499"/>
            <a:chOff x="0" y="0"/>
            <a:chExt cx="4014786" cy="698499"/>
          </a:xfrm>
        </p:grpSpPr>
        <p:sp>
          <p:nvSpPr>
            <p:cNvPr id="120" name="Shape 120"/>
            <p:cNvSpPr txBox="1"/>
            <p:nvPr/>
          </p:nvSpPr>
          <p:spPr>
            <a:xfrm>
              <a:off x="2625725" y="0"/>
              <a:ext cx="1389061"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buClr>
                  <a:schemeClr val="dk1"/>
                </a:buClr>
                <a:buSzPct val="25000"/>
                <a:buFont typeface="Cabin"/>
                <a:buNone/>
              </a:pPr>
              <a:r>
                <a:rPr lang="en-US" sz="4200" b="0" i="0" u="none" strike="noStrike" cap="none">
                  <a:solidFill>
                    <a:schemeClr val="dk1"/>
                  </a:solidFill>
                  <a:latin typeface="Cabin"/>
                  <a:ea typeface="Cabin"/>
                  <a:cs typeface="Cabin"/>
                  <a:sym typeface="Cabin"/>
                </a:rPr>
                <a:t>North</a:t>
              </a:r>
            </a:p>
          </p:txBody>
        </p:sp>
        <p:cxnSp>
          <p:nvCxnSpPr>
            <p:cNvPr id="121" name="Shape 121"/>
            <p:cNvCxnSpPr/>
            <p:nvPr/>
          </p:nvCxnSpPr>
          <p:spPr>
            <a:xfrm rot="10800000" flipH="1">
              <a:off x="0" y="687387"/>
              <a:ext cx="3981449" cy="11112"/>
            </a:xfrm>
            <a:prstGeom prst="straightConnector1">
              <a:avLst/>
            </a:prstGeom>
            <a:noFill/>
            <a:ln w="127000" cap="flat" cmpd="sng">
              <a:solidFill>
                <a:srgbClr val="C97100"/>
              </a:solidFill>
              <a:prstDash val="solid"/>
              <a:miter/>
              <a:headEnd type="stealth" w="med" len="med"/>
              <a:tailEnd type="none" w="med" len="med"/>
            </a:ln>
          </p:spPr>
        </p:cxnSp>
      </p:grpSp>
      <p:grpSp>
        <p:nvGrpSpPr>
          <p:cNvPr id="122" name="Shape 122"/>
          <p:cNvGrpSpPr/>
          <p:nvPr/>
        </p:nvGrpSpPr>
        <p:grpSpPr>
          <a:xfrm>
            <a:off x="7289800" y="4241800"/>
            <a:ext cx="4005262" cy="692150"/>
            <a:chOff x="0" y="0"/>
            <a:chExt cx="4005262" cy="692150"/>
          </a:xfrm>
        </p:grpSpPr>
        <p:sp>
          <p:nvSpPr>
            <p:cNvPr id="123" name="Shape 123"/>
            <p:cNvSpPr txBox="1"/>
            <p:nvPr/>
          </p:nvSpPr>
          <p:spPr>
            <a:xfrm>
              <a:off x="2359025" y="0"/>
              <a:ext cx="1646237"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buClr>
                  <a:schemeClr val="dk1"/>
                </a:buClr>
                <a:buSzPct val="25000"/>
                <a:buFont typeface="Cabin"/>
                <a:buNone/>
              </a:pPr>
              <a:r>
                <a:rPr lang="en-US" sz="4200" b="0" i="0" u="none" strike="noStrike" cap="none">
                  <a:solidFill>
                    <a:schemeClr val="dk1"/>
                  </a:solidFill>
                  <a:latin typeface="Cabin"/>
                  <a:ea typeface="Cabin"/>
                  <a:cs typeface="Cabin"/>
                  <a:sym typeface="Cabin"/>
                </a:rPr>
                <a:t>Central</a:t>
              </a:r>
            </a:p>
          </p:txBody>
        </p:sp>
        <p:cxnSp>
          <p:nvCxnSpPr>
            <p:cNvPr id="124" name="Shape 124"/>
            <p:cNvCxnSpPr/>
            <p:nvPr/>
          </p:nvCxnSpPr>
          <p:spPr>
            <a:xfrm rot="10800000" flipH="1">
              <a:off x="0" y="682625"/>
              <a:ext cx="3981449" cy="9524"/>
            </a:xfrm>
            <a:prstGeom prst="straightConnector1">
              <a:avLst/>
            </a:prstGeom>
            <a:noFill/>
            <a:ln w="127000" cap="flat" cmpd="sng">
              <a:solidFill>
                <a:srgbClr val="C97100"/>
              </a:solidFill>
              <a:prstDash val="solid"/>
              <a:miter/>
              <a:headEnd type="stealth" w="med" len="med"/>
              <a:tailEnd type="none" w="med" len="med"/>
            </a:ln>
          </p:spPr>
        </p:cxnSp>
      </p:grpSp>
      <p:grpSp>
        <p:nvGrpSpPr>
          <p:cNvPr id="125" name="Shape 125"/>
          <p:cNvGrpSpPr/>
          <p:nvPr/>
        </p:nvGrpSpPr>
        <p:grpSpPr>
          <a:xfrm>
            <a:off x="7150100" y="7327900"/>
            <a:ext cx="3981449" cy="692150"/>
            <a:chOff x="0" y="0"/>
            <a:chExt cx="3981449" cy="692150"/>
          </a:xfrm>
        </p:grpSpPr>
        <p:sp>
          <p:nvSpPr>
            <p:cNvPr id="126" name="Shape 126"/>
            <p:cNvSpPr txBox="1"/>
            <p:nvPr/>
          </p:nvSpPr>
          <p:spPr>
            <a:xfrm>
              <a:off x="2690811" y="0"/>
              <a:ext cx="1262062"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buClr>
                  <a:schemeClr val="dk1"/>
                </a:buClr>
                <a:buSzPct val="25000"/>
                <a:buFont typeface="Cabin"/>
                <a:buNone/>
              </a:pPr>
              <a:r>
                <a:rPr lang="en-US" sz="4200" b="0" i="0" u="none" strike="noStrike" cap="none">
                  <a:solidFill>
                    <a:schemeClr val="dk1"/>
                  </a:solidFill>
                  <a:latin typeface="Cabin"/>
                  <a:ea typeface="Cabin"/>
                  <a:cs typeface="Cabin"/>
                  <a:sym typeface="Cabin"/>
                </a:rPr>
                <a:t>South</a:t>
              </a:r>
            </a:p>
          </p:txBody>
        </p:sp>
        <p:cxnSp>
          <p:nvCxnSpPr>
            <p:cNvPr id="127" name="Shape 127"/>
            <p:cNvCxnSpPr/>
            <p:nvPr/>
          </p:nvCxnSpPr>
          <p:spPr>
            <a:xfrm rot="10800000" flipH="1">
              <a:off x="0" y="685800"/>
              <a:ext cx="3981449" cy="6349"/>
            </a:xfrm>
            <a:prstGeom prst="straightConnector1">
              <a:avLst/>
            </a:prstGeom>
            <a:noFill/>
            <a:ln w="127000" cap="flat" cmpd="sng">
              <a:solidFill>
                <a:srgbClr val="C97100"/>
              </a:solidFill>
              <a:prstDash val="solid"/>
              <a:miter/>
              <a:headEnd type="stealth" w="med" len="med"/>
              <a:tailEnd type="none" w="med" len="med"/>
            </a:ln>
          </p:spPr>
        </p:cxnSp>
      </p:grpSp>
      <p:grpSp>
        <p:nvGrpSpPr>
          <p:cNvPr id="128" name="Shape 128"/>
          <p:cNvGrpSpPr/>
          <p:nvPr/>
        </p:nvGrpSpPr>
        <p:grpSpPr>
          <a:xfrm>
            <a:off x="7289800" y="-74611"/>
            <a:ext cx="4248150" cy="696912"/>
            <a:chOff x="0" y="0"/>
            <a:chExt cx="4248150" cy="696912"/>
          </a:xfrm>
        </p:grpSpPr>
        <p:sp>
          <p:nvSpPr>
            <p:cNvPr id="129" name="Shape 129"/>
            <p:cNvSpPr txBox="1"/>
            <p:nvPr/>
          </p:nvSpPr>
          <p:spPr>
            <a:xfrm>
              <a:off x="2390775" y="0"/>
              <a:ext cx="1857375" cy="622299"/>
            </a:xfrm>
            <a:prstGeom prst="rect">
              <a:avLst/>
            </a:prstGeom>
            <a:noFill/>
            <a:ln>
              <a:noFill/>
            </a:ln>
          </p:spPr>
          <p:txBody>
            <a:bodyPr lIns="0" tIns="0" rIns="0" bIns="0" anchor="ctr" anchorCtr="0">
              <a:noAutofit/>
            </a:bodyPr>
            <a:lstStyle/>
            <a:p>
              <a:pPr marL="0" marR="0" lvl="0" indent="0" algn="ctr" rtl="0">
                <a:lnSpc>
                  <a:spcPct val="100000"/>
                </a:lnSpc>
                <a:spcBef>
                  <a:spcPts val="0"/>
                </a:spcBef>
                <a:buClr>
                  <a:schemeClr val="dk1"/>
                </a:buClr>
                <a:buSzPct val="25000"/>
                <a:buFont typeface="Cabin"/>
                <a:buNone/>
              </a:pPr>
              <a:r>
                <a:rPr lang="en-US" sz="4200" b="0" i="0" u="none" strike="noStrike" cap="none">
                  <a:solidFill>
                    <a:schemeClr val="dk1"/>
                  </a:solidFill>
                  <a:latin typeface="Cabin"/>
                  <a:ea typeface="Cabin"/>
                  <a:cs typeface="Cabin"/>
                  <a:sym typeface="Cabin"/>
                </a:rPr>
                <a:t>National</a:t>
              </a:r>
            </a:p>
          </p:txBody>
        </p:sp>
        <p:cxnSp>
          <p:nvCxnSpPr>
            <p:cNvPr id="130" name="Shape 130"/>
            <p:cNvCxnSpPr/>
            <p:nvPr/>
          </p:nvCxnSpPr>
          <p:spPr>
            <a:xfrm rot="10800000" flipH="1">
              <a:off x="0" y="687387"/>
              <a:ext cx="3981449" cy="9524"/>
            </a:xfrm>
            <a:prstGeom prst="straightConnector1">
              <a:avLst/>
            </a:prstGeom>
            <a:noFill/>
            <a:ln w="127000" cap="flat" cmpd="sng">
              <a:solidFill>
                <a:srgbClr val="C97100"/>
              </a:solidFill>
              <a:prstDash val="solid"/>
              <a:miter/>
              <a:headEnd type="stealth" w="med" len="med"/>
              <a:tailEnd type="none" w="med" len="med"/>
            </a:ln>
          </p:spPr>
        </p:cxnSp>
      </p:gr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pic>
        <p:nvPicPr>
          <p:cNvPr id="135" name="Shape 135"/>
          <p:cNvPicPr preferRelativeResize="0"/>
          <p:nvPr/>
        </p:nvPicPr>
        <p:blipFill>
          <a:blip r:embed="rId3">
            <a:alphaModFix/>
          </a:blip>
          <a:stretch>
            <a:fillRect/>
          </a:stretch>
        </p:blipFill>
        <p:spPr>
          <a:xfrm>
            <a:off x="11425236" y="8140700"/>
            <a:ext cx="1274761" cy="1295400"/>
          </a:xfrm>
          <a:prstGeom prst="rect">
            <a:avLst/>
          </a:prstGeom>
          <a:noFill/>
          <a:ln>
            <a:noFill/>
          </a:ln>
        </p:spPr>
      </p:pic>
      <p:sp>
        <p:nvSpPr>
          <p:cNvPr id="136" name="Shape 136"/>
          <p:cNvSpPr txBox="1">
            <a:spLocks noGrp="1"/>
          </p:cNvSpPr>
          <p:nvPr>
            <p:ph type="title"/>
          </p:nvPr>
        </p:nvSpPr>
        <p:spPr>
          <a:xfrm>
            <a:off x="1270000" y="239712"/>
            <a:ext cx="10464800" cy="2465386"/>
          </a:xfrm>
          <a:prstGeom prst="rect">
            <a:avLst/>
          </a:prstGeom>
          <a:noFill/>
          <a:ln>
            <a:noFill/>
          </a:ln>
        </p:spPr>
        <p:txBody>
          <a:bodyPr lIns="91425" tIns="45700" rIns="50800" bIns="45700" anchor="ctr" anchorCtr="0">
            <a:noAutofit/>
          </a:bodyPr>
          <a:lstStyle/>
          <a:p>
            <a:pPr marL="0" marR="0" lvl="0" indent="0" algn="ctr" rtl="0">
              <a:lnSpc>
                <a:spcPct val="100000"/>
              </a:lnSpc>
              <a:spcBef>
                <a:spcPts val="0"/>
              </a:spcBef>
              <a:spcAft>
                <a:spcPts val="0"/>
              </a:spcAft>
              <a:buClr>
                <a:schemeClr val="dk1"/>
              </a:buClr>
              <a:buSzPct val="25000"/>
              <a:buFont typeface="PT Sans"/>
              <a:buNone/>
            </a:pPr>
            <a:r>
              <a:rPr lang="en-US" sz="8400" b="1" i="0" u="none" strike="noStrike" cap="none">
                <a:solidFill>
                  <a:schemeClr val="dk1"/>
                </a:solidFill>
                <a:latin typeface="PT Sans"/>
                <a:ea typeface="PT Sans"/>
                <a:cs typeface="PT Sans"/>
                <a:sym typeface="PT Sans"/>
              </a:rPr>
              <a:t>NATIONAL LEVEL</a:t>
            </a:r>
          </a:p>
        </p:txBody>
      </p:sp>
      <p:sp>
        <p:nvSpPr>
          <p:cNvPr id="137" name="Shape 137"/>
          <p:cNvSpPr txBox="1">
            <a:spLocks noGrp="1"/>
          </p:cNvSpPr>
          <p:nvPr>
            <p:ph type="body" idx="1"/>
          </p:nvPr>
        </p:nvSpPr>
        <p:spPr>
          <a:xfrm>
            <a:off x="1270000" y="2705100"/>
            <a:ext cx="10464800" cy="5840412"/>
          </a:xfrm>
          <a:prstGeom prst="rect">
            <a:avLst/>
          </a:prstGeom>
          <a:noFill/>
          <a:ln>
            <a:noFill/>
          </a:ln>
        </p:spPr>
        <p:txBody>
          <a:bodyPr lIns="91425" tIns="45700" rIns="50800" bIns="45700" anchor="ctr" anchorCtr="0">
            <a:noAutofit/>
          </a:bodyPr>
          <a:lstStyle/>
          <a:p>
            <a:pPr marL="736600" marR="0" lvl="0" indent="-571500" algn="l" rtl="0">
              <a:lnSpc>
                <a:spcPct val="100000"/>
              </a:lnSpc>
              <a:spcBef>
                <a:spcPts val="2400"/>
              </a:spcBef>
              <a:spcAft>
                <a:spcPts val="0"/>
              </a:spcAft>
              <a:buClr>
                <a:srgbClr val="FFFFFF"/>
              </a:buClr>
              <a:buSzPct val="171000"/>
              <a:buFont typeface="PT Sans"/>
              <a:buChar char="•"/>
            </a:pPr>
            <a:r>
              <a:rPr lang="en-US" sz="4200" b="0" i="0" u="none" strike="noStrike" cap="none">
                <a:solidFill>
                  <a:schemeClr val="dk1"/>
                </a:solidFill>
                <a:latin typeface="PT Sans"/>
                <a:ea typeface="PT Sans"/>
                <a:cs typeface="PT Sans"/>
                <a:sym typeface="PT Sans"/>
              </a:rPr>
              <a:t>Rhino, ivory and general support to the CITES MA</a:t>
            </a:r>
          </a:p>
          <a:p>
            <a:pPr marL="736600" marR="0" lvl="0" indent="-571500" algn="l" rtl="0">
              <a:lnSpc>
                <a:spcPct val="100000"/>
              </a:lnSpc>
              <a:spcBef>
                <a:spcPts val="2400"/>
              </a:spcBef>
              <a:spcAft>
                <a:spcPts val="0"/>
              </a:spcAft>
              <a:buClr>
                <a:srgbClr val="FFFFFF"/>
              </a:buClr>
              <a:buSzPct val="171000"/>
              <a:buFont typeface="PT Sans"/>
              <a:buChar char="•"/>
            </a:pPr>
            <a:r>
              <a:rPr lang="en-US" sz="4200" b="0" i="0" u="none" strike="noStrike" cap="none">
                <a:solidFill>
                  <a:schemeClr val="dk1"/>
                </a:solidFill>
                <a:latin typeface="PT Sans"/>
                <a:ea typeface="PT Sans"/>
                <a:cs typeface="PT Sans"/>
                <a:sym typeface="PT Sans"/>
              </a:rPr>
              <a:t>Samples and testing, working closely with Department of Health, Universities, Labs and other NGOs</a:t>
            </a:r>
          </a:p>
        </p:txBody>
      </p:sp>
    </p:spTree>
  </p:cSld>
  <p:clrMapOvr>
    <a:masterClrMapping/>
  </p:clrMapOvr>
  <p:transition spd="slow">
    <p:cut/>
  </p:transition>
</p:sld>
</file>

<file path=ppt/theme/theme1.xml><?xml version="1.0" encoding="utf-8"?>
<a:theme xmlns:a="http://schemas.openxmlformats.org/drawingml/2006/main" name="Title &amp; Subtitle">
  <a:themeElements>
    <a:clrScheme name="Title &amp; Subtitle 1">
      <a:dk1>
        <a:srgbClr val="FFFFFF"/>
      </a:dk1>
      <a:lt1>
        <a:srgbClr val="000000"/>
      </a:lt1>
      <a:dk2>
        <a:srgbClr val="000000"/>
      </a:dk2>
      <a:lt2>
        <a:srgbClr val="808080"/>
      </a:lt2>
      <a:accent1>
        <a:srgbClr val="BBE0E3"/>
      </a:accent1>
      <a:accent2>
        <a:srgbClr val="333399"/>
      </a:accent2>
      <a:accent3>
        <a:srgbClr val="000000"/>
      </a:accent3>
      <a:accent4>
        <a:srgbClr val="BBE0E3"/>
      </a:accent4>
      <a:accent5>
        <a:srgbClr val="333399"/>
      </a:accent5>
      <a:accent6>
        <a:srgbClr val="000000"/>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lank">
  <a:themeElements>
    <a:clrScheme name="Blank 1">
      <a:dk1>
        <a:srgbClr val="FFFFFF"/>
      </a:dk1>
      <a:lt1>
        <a:srgbClr val="000000"/>
      </a:lt1>
      <a:dk2>
        <a:srgbClr val="000000"/>
      </a:dk2>
      <a:lt2>
        <a:srgbClr val="808080"/>
      </a:lt2>
      <a:accent1>
        <a:srgbClr val="BBE0E3"/>
      </a:accent1>
      <a:accent2>
        <a:srgbClr val="333399"/>
      </a:accent2>
      <a:accent3>
        <a:srgbClr val="000000"/>
      </a:accent3>
      <a:accent4>
        <a:srgbClr val="BBE0E3"/>
      </a:accent4>
      <a:accent5>
        <a:srgbClr val="333399"/>
      </a:accent5>
      <a:accent6>
        <a:srgbClr val="000000"/>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itle &amp; Bullets - Left">
  <a:themeElements>
    <a:clrScheme name="Title &amp; Bullets - Left 1">
      <a:dk1>
        <a:srgbClr val="FFFFFF"/>
      </a:dk1>
      <a:lt1>
        <a:srgbClr val="000000"/>
      </a:lt1>
      <a:dk2>
        <a:srgbClr val="000000"/>
      </a:dk2>
      <a:lt2>
        <a:srgbClr val="808080"/>
      </a:lt2>
      <a:accent1>
        <a:srgbClr val="BBE0E3"/>
      </a:accent1>
      <a:accent2>
        <a:srgbClr val="333399"/>
      </a:accent2>
      <a:accent3>
        <a:srgbClr val="000000"/>
      </a:accent3>
      <a:accent4>
        <a:srgbClr val="BBE0E3"/>
      </a:accent4>
      <a:accent5>
        <a:srgbClr val="333399"/>
      </a:accent5>
      <a:accent6>
        <a:srgbClr val="000000"/>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itle &amp; Bullets - 2 Column">
  <a:themeElements>
    <a:clrScheme name="Title &amp; Bullets - 2 Column 1">
      <a:dk1>
        <a:srgbClr val="FFFFFF"/>
      </a:dk1>
      <a:lt1>
        <a:srgbClr val="000000"/>
      </a:lt1>
      <a:dk2>
        <a:srgbClr val="000000"/>
      </a:dk2>
      <a:lt2>
        <a:srgbClr val="808080"/>
      </a:lt2>
      <a:accent1>
        <a:srgbClr val="BBE0E3"/>
      </a:accent1>
      <a:accent2>
        <a:srgbClr val="333399"/>
      </a:accent2>
      <a:accent3>
        <a:srgbClr val="000000"/>
      </a:accent3>
      <a:accent4>
        <a:srgbClr val="BBE0E3"/>
      </a:accent4>
      <a:accent5>
        <a:srgbClr val="333399"/>
      </a:accent5>
      <a:accent6>
        <a:srgbClr val="000000"/>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Title &amp; Bullets - Right">
  <a:themeElements>
    <a:clrScheme name="Title &amp; Bullets - Right 1">
      <a:dk1>
        <a:srgbClr val="FFFFFF"/>
      </a:dk1>
      <a:lt1>
        <a:srgbClr val="000000"/>
      </a:lt1>
      <a:dk2>
        <a:srgbClr val="000000"/>
      </a:dk2>
      <a:lt2>
        <a:srgbClr val="808080"/>
      </a:lt2>
      <a:accent1>
        <a:srgbClr val="BBE0E3"/>
      </a:accent1>
      <a:accent2>
        <a:srgbClr val="333399"/>
      </a:accent2>
      <a:accent3>
        <a:srgbClr val="000000"/>
      </a:accent3>
      <a:accent4>
        <a:srgbClr val="BBE0E3"/>
      </a:accent4>
      <a:accent5>
        <a:srgbClr val="333399"/>
      </a:accent5>
      <a:accent6>
        <a:srgbClr val="000000"/>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Title, Bullets &amp; Photo">
  <a:themeElements>
    <a:clrScheme name="Title, Bullets &amp; Photo 1">
      <a:dk1>
        <a:srgbClr val="FFFFFF"/>
      </a:dk1>
      <a:lt1>
        <a:srgbClr val="000000"/>
      </a:lt1>
      <a:dk2>
        <a:srgbClr val="000000"/>
      </a:dk2>
      <a:lt2>
        <a:srgbClr val="808080"/>
      </a:lt2>
      <a:accent1>
        <a:srgbClr val="BBE0E3"/>
      </a:accent1>
      <a:accent2>
        <a:srgbClr val="333399"/>
      </a:accent2>
      <a:accent3>
        <a:srgbClr val="000000"/>
      </a:accent3>
      <a:accent4>
        <a:srgbClr val="BBE0E3"/>
      </a:accent4>
      <a:accent5>
        <a:srgbClr val="333399"/>
      </a:accent5>
      <a:accent6>
        <a:srgbClr val="000000"/>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Title &amp; Bullets 1">
      <a:dk1>
        <a:srgbClr val="FFFFFF"/>
      </a:dk1>
      <a:lt1>
        <a:srgbClr val="000000"/>
      </a:lt1>
      <a:dk2>
        <a:srgbClr val="000000"/>
      </a:dk2>
      <a:lt2>
        <a:srgbClr val="808080"/>
      </a:lt2>
      <a:accent1>
        <a:srgbClr val="BBE0E3"/>
      </a:accent1>
      <a:accent2>
        <a:srgbClr val="333399"/>
      </a:accent2>
      <a:accent3>
        <a:srgbClr val="000000"/>
      </a:accent3>
      <a:accent4>
        <a:srgbClr val="BBE0E3"/>
      </a:accent4>
      <a:accent5>
        <a:srgbClr val="333399"/>
      </a:accent5>
      <a:accent6>
        <a:srgbClr val="000000"/>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 Center">
  <a:themeElements>
    <a:clrScheme name="Title - Center 1">
      <a:dk1>
        <a:srgbClr val="FFFFFF"/>
      </a:dk1>
      <a:lt1>
        <a:srgbClr val="000000"/>
      </a:lt1>
      <a:dk2>
        <a:srgbClr val="000000"/>
      </a:dk2>
      <a:lt2>
        <a:srgbClr val="808080"/>
      </a:lt2>
      <a:accent1>
        <a:srgbClr val="BBE0E3"/>
      </a:accent1>
      <a:accent2>
        <a:srgbClr val="333399"/>
      </a:accent2>
      <a:accent3>
        <a:srgbClr val="000000"/>
      </a:accent3>
      <a:accent4>
        <a:srgbClr val="BBE0E3"/>
      </a:accent4>
      <a:accent5>
        <a:srgbClr val="333399"/>
      </a:accent5>
      <a:accent6>
        <a:srgbClr val="000000"/>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ullets">
  <a:themeElements>
    <a:clrScheme name="Bullets 1">
      <a:dk1>
        <a:srgbClr val="FFFFFF"/>
      </a:dk1>
      <a:lt1>
        <a:srgbClr val="000000"/>
      </a:lt1>
      <a:dk2>
        <a:srgbClr val="000000"/>
      </a:dk2>
      <a:lt2>
        <a:srgbClr val="808080"/>
      </a:lt2>
      <a:accent1>
        <a:srgbClr val="BBE0E3"/>
      </a:accent1>
      <a:accent2>
        <a:srgbClr val="333399"/>
      </a:accent2>
      <a:accent3>
        <a:srgbClr val="000000"/>
      </a:accent3>
      <a:accent4>
        <a:srgbClr val="BBE0E3"/>
      </a:accent4>
      <a:accent5>
        <a:srgbClr val="333399"/>
      </a:accent5>
      <a:accent6>
        <a:srgbClr val="000000"/>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hoto - Horizontal">
  <a:themeElements>
    <a:clrScheme name="Photo - Horizontal 1">
      <a:dk1>
        <a:srgbClr val="FFFFFF"/>
      </a:dk1>
      <a:lt1>
        <a:srgbClr val="000000"/>
      </a:lt1>
      <a:dk2>
        <a:srgbClr val="000000"/>
      </a:dk2>
      <a:lt2>
        <a:srgbClr val="808080"/>
      </a:lt2>
      <a:accent1>
        <a:srgbClr val="BBE0E3"/>
      </a:accent1>
      <a:accent2>
        <a:srgbClr val="333399"/>
      </a:accent2>
      <a:accent3>
        <a:srgbClr val="000000"/>
      </a:accent3>
      <a:accent4>
        <a:srgbClr val="BBE0E3"/>
      </a:accent4>
      <a:accent5>
        <a:srgbClr val="333399"/>
      </a:accent5>
      <a:accent6>
        <a:srgbClr val="000000"/>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hoto - Horizontal Reflection">
  <a:themeElements>
    <a:clrScheme name="Photo - Horizontal Reflection 1">
      <a:dk1>
        <a:srgbClr val="FFFFFF"/>
      </a:dk1>
      <a:lt1>
        <a:srgbClr val="000000"/>
      </a:lt1>
      <a:dk2>
        <a:srgbClr val="000000"/>
      </a:dk2>
      <a:lt2>
        <a:srgbClr val="808080"/>
      </a:lt2>
      <a:accent1>
        <a:srgbClr val="BBE0E3"/>
      </a:accent1>
      <a:accent2>
        <a:srgbClr val="333399"/>
      </a:accent2>
      <a:accent3>
        <a:srgbClr val="000000"/>
      </a:accent3>
      <a:accent4>
        <a:srgbClr val="BBE0E3"/>
      </a:accent4>
      <a:accent5>
        <a:srgbClr val="333399"/>
      </a:accent5>
      <a:accent6>
        <a:srgbClr val="000000"/>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hoto - Vertical">
  <a:themeElements>
    <a:clrScheme name="Photo - Vertical 1">
      <a:dk1>
        <a:srgbClr val="FFFFFF"/>
      </a:dk1>
      <a:lt1>
        <a:srgbClr val="000000"/>
      </a:lt1>
      <a:dk2>
        <a:srgbClr val="000000"/>
      </a:dk2>
      <a:lt2>
        <a:srgbClr val="808080"/>
      </a:lt2>
      <a:accent1>
        <a:srgbClr val="BBE0E3"/>
      </a:accent1>
      <a:accent2>
        <a:srgbClr val="333399"/>
      </a:accent2>
      <a:accent3>
        <a:srgbClr val="000000"/>
      </a:accent3>
      <a:accent4>
        <a:srgbClr val="BBE0E3"/>
      </a:accent4>
      <a:accent5>
        <a:srgbClr val="333399"/>
      </a:accent5>
      <a:accent6>
        <a:srgbClr val="000000"/>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hoto - Vertical Reflection">
  <a:themeElements>
    <a:clrScheme name="Photo - Vertical Reflection 1">
      <a:dk1>
        <a:srgbClr val="FFFFFF"/>
      </a:dk1>
      <a:lt1>
        <a:srgbClr val="000000"/>
      </a:lt1>
      <a:dk2>
        <a:srgbClr val="000000"/>
      </a:dk2>
      <a:lt2>
        <a:srgbClr val="808080"/>
      </a:lt2>
      <a:accent1>
        <a:srgbClr val="BBE0E3"/>
      </a:accent1>
      <a:accent2>
        <a:srgbClr val="333399"/>
      </a:accent2>
      <a:accent3>
        <a:srgbClr val="000000"/>
      </a:accent3>
      <a:accent4>
        <a:srgbClr val="BBE0E3"/>
      </a:accent4>
      <a:accent5>
        <a:srgbClr val="333399"/>
      </a:accent5>
      <a:accent6>
        <a:srgbClr val="000000"/>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itle - Top">
  <a:themeElements>
    <a:clrScheme name="Title - Top 1">
      <a:dk1>
        <a:srgbClr val="FFFFFF"/>
      </a:dk1>
      <a:lt1>
        <a:srgbClr val="000000"/>
      </a:lt1>
      <a:dk2>
        <a:srgbClr val="000000"/>
      </a:dk2>
      <a:lt2>
        <a:srgbClr val="808080"/>
      </a:lt2>
      <a:accent1>
        <a:srgbClr val="BBE0E3"/>
      </a:accent1>
      <a:accent2>
        <a:srgbClr val="333399"/>
      </a:accent2>
      <a:accent3>
        <a:srgbClr val="000000"/>
      </a:accent3>
      <a:accent4>
        <a:srgbClr val="BBE0E3"/>
      </a:accent4>
      <a:accent5>
        <a:srgbClr val="333399"/>
      </a:accent5>
      <a:accent6>
        <a:srgbClr val="000000"/>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313</Words>
  <Application>Microsoft Office PowerPoint</Application>
  <PresentationFormat>Custom</PresentationFormat>
  <Paragraphs>40</Paragraphs>
  <Slides>17</Slides>
  <Notes>17</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17</vt:i4>
      </vt:variant>
    </vt:vector>
  </HeadingPairs>
  <TitlesOfParts>
    <vt:vector size="34" baseType="lpstr">
      <vt:lpstr>Arial</vt:lpstr>
      <vt:lpstr>Cabin</vt:lpstr>
      <vt:lpstr>PT Sans</vt: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VIETNAM PROGRAM</vt:lpstr>
      <vt:lpstr>WCS VIETNAM</vt:lpstr>
      <vt:lpstr>VIETNAM OVERVIEW</vt:lpstr>
      <vt:lpstr>PowerPoint Presentation</vt:lpstr>
      <vt:lpstr>         </vt:lpstr>
      <vt:lpstr>PowerPoint Presentation</vt:lpstr>
      <vt:lpstr>OUR PROJECTS</vt:lpstr>
      <vt:lpstr>PowerPoint Presentation</vt:lpstr>
      <vt:lpstr>NATIONAL LEVEL</vt:lpstr>
      <vt:lpstr>PROJECTS IN THE NORTH </vt:lpstr>
      <vt:lpstr>PROJECT IN THE CENTRAL</vt:lpstr>
      <vt:lpstr>PROJECT IN THE SOUTH</vt:lpstr>
      <vt:lpstr>Crack down in Binh Duong 7/2013</vt:lpstr>
      <vt:lpstr>PowerPoint Presentation</vt:lpstr>
      <vt:lpstr>Crack down in Dak Nong 9/2013</vt:lpstr>
      <vt:lpstr>PowerPoint Presentation</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VIETNAM PROGRAM</dc:title>
  <dc:creator>Owner</dc:creator>
  <cp:lastModifiedBy>Mike</cp:lastModifiedBy>
  <cp:revision>1</cp:revision>
  <dcterms:modified xsi:type="dcterms:W3CDTF">2016-02-25T02:25:18Z</dcterms:modified>
</cp:coreProperties>
</file>